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theme/theme3.xml" ContentType="application/vnd.openxmlformats-officedocument.theme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theme/theme4.xml" ContentType="application/vnd.openxmlformats-officedocument.theme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theme/theme5.xml" ContentType="application/vnd.openxmlformats-officedocument.theme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theme/theme7.xml" ContentType="application/vnd.openxmlformats-officedocument.theme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theme/theme8.xml" ContentType="application/vnd.openxmlformats-officedocument.theme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theme/theme9.xml" ContentType="application/vnd.openxmlformats-officedocument.theme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theme/theme10.xml" ContentType="application/vnd.openxmlformats-officedocument.theme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theme/theme11.xml" ContentType="application/vnd.openxmlformats-officedocument.theme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theme/theme12.xml" ContentType="application/vnd.openxmlformats-officedocument.theme+xml"/>
  <Override PartName="/ppt/theme/theme13.xml" ContentType="application/vnd.openxmlformats-officedocument.theme+xml"/>
  <Override PartName="/ppt/theme/theme1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Ex1.xml" ContentType="application/vnd.ms-office.chartex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erverZoom="100000" showSpecialPlsOnTitleSld="0" strictFirstAndLastChars="0" saveSubsetFonts="1" bookmarkIdSeed="2">
  <p:sldMasterIdLst>
    <p:sldMasterId id="2147483708" r:id="rId1"/>
    <p:sldMasterId id="2147483723" r:id="rId2"/>
    <p:sldMasterId id="2147487654" r:id="rId3"/>
    <p:sldMasterId id="2147503948" r:id="rId4"/>
    <p:sldMasterId id="2147503963" r:id="rId5"/>
    <p:sldMasterId id="2147503971" r:id="rId6"/>
    <p:sldMasterId id="2147503975" r:id="rId7"/>
    <p:sldMasterId id="2147503978" r:id="rId8"/>
    <p:sldMasterId id="2147503989" r:id="rId9"/>
    <p:sldMasterId id="2147503992" r:id="rId10"/>
    <p:sldMasterId id="2147504007" r:id="rId11"/>
    <p:sldMasterId id="2147504018" r:id="rId12"/>
  </p:sldMasterIdLst>
  <p:notesMasterIdLst>
    <p:notesMasterId r:id="rId27"/>
  </p:notesMasterIdLst>
  <p:handoutMasterIdLst>
    <p:handoutMasterId r:id="rId28"/>
  </p:handoutMasterIdLst>
  <p:sldIdLst>
    <p:sldId id="932" r:id="rId13"/>
    <p:sldId id="530" r:id="rId14"/>
    <p:sldId id="707" r:id="rId15"/>
    <p:sldId id="705" r:id="rId16"/>
    <p:sldId id="563" r:id="rId17"/>
    <p:sldId id="934" r:id="rId18"/>
    <p:sldId id="856" r:id="rId19"/>
    <p:sldId id="1477" r:id="rId20"/>
    <p:sldId id="1327" r:id="rId21"/>
    <p:sldId id="684" r:id="rId22"/>
    <p:sldId id="1328" r:id="rId23"/>
    <p:sldId id="1326" r:id="rId24"/>
    <p:sldId id="1479" r:id="rId25"/>
    <p:sldId id="562" r:id="rId26"/>
  </p:sldIdLst>
  <p:sldSz cx="13004800" cy="9753600"/>
  <p:notesSz cx="6797675" cy="9926638"/>
  <p:defaultTextStyle>
    <a:defPPr>
      <a:defRPr lang="en-US"/>
    </a:defPPr>
    <a:lvl1pPr algn="l" defTabSz="539750" rtl="0" eaLnBrk="0" fontAlgn="base" hangingPunct="0">
      <a:spcBef>
        <a:spcPct val="0"/>
      </a:spcBef>
      <a:spcAft>
        <a:spcPct val="0"/>
      </a:spcAft>
      <a:defRPr sz="3600" kern="1200">
        <a:solidFill>
          <a:srgbClr val="000000"/>
        </a:solidFill>
        <a:latin typeface="Helvetica Light"/>
        <a:ea typeface="Helvetica Light"/>
        <a:cs typeface="Helvetica Light"/>
        <a:sym typeface="Helvetica Light"/>
      </a:defRPr>
    </a:lvl1pPr>
    <a:lvl2pPr marL="315913" indent="96838" algn="l" defTabSz="539750" rtl="0" eaLnBrk="0" fontAlgn="base" hangingPunct="0">
      <a:spcBef>
        <a:spcPct val="0"/>
      </a:spcBef>
      <a:spcAft>
        <a:spcPct val="0"/>
      </a:spcAft>
      <a:defRPr sz="3600" kern="1200">
        <a:solidFill>
          <a:srgbClr val="000000"/>
        </a:solidFill>
        <a:latin typeface="Helvetica Light"/>
        <a:ea typeface="Helvetica Light"/>
        <a:cs typeface="Helvetica Light"/>
        <a:sym typeface="Helvetica Light"/>
      </a:defRPr>
    </a:lvl2pPr>
    <a:lvl3pPr marL="636588" indent="206375" algn="l" defTabSz="539750" rtl="0" eaLnBrk="0" fontAlgn="base" hangingPunct="0">
      <a:spcBef>
        <a:spcPct val="0"/>
      </a:spcBef>
      <a:spcAft>
        <a:spcPct val="0"/>
      </a:spcAft>
      <a:defRPr sz="3600" kern="1200">
        <a:solidFill>
          <a:srgbClr val="000000"/>
        </a:solidFill>
        <a:latin typeface="Helvetica Light"/>
        <a:ea typeface="Helvetica Light"/>
        <a:cs typeface="Helvetica Light"/>
        <a:sym typeface="Helvetica Light"/>
      </a:defRPr>
    </a:lvl3pPr>
    <a:lvl4pPr marL="960438" indent="315913" algn="l" defTabSz="539750" rtl="0" eaLnBrk="0" fontAlgn="base" hangingPunct="0">
      <a:spcBef>
        <a:spcPct val="0"/>
      </a:spcBef>
      <a:spcAft>
        <a:spcPct val="0"/>
      </a:spcAft>
      <a:defRPr sz="3600" kern="1200">
        <a:solidFill>
          <a:srgbClr val="000000"/>
        </a:solidFill>
        <a:latin typeface="Helvetica Light"/>
        <a:ea typeface="Helvetica Light"/>
        <a:cs typeface="Helvetica Light"/>
        <a:sym typeface="Helvetica Light"/>
      </a:defRPr>
    </a:lvl4pPr>
    <a:lvl5pPr marL="1281113" indent="419100" algn="l" defTabSz="539750" rtl="0" eaLnBrk="0" fontAlgn="base" hangingPunct="0">
      <a:spcBef>
        <a:spcPct val="0"/>
      </a:spcBef>
      <a:spcAft>
        <a:spcPct val="0"/>
      </a:spcAft>
      <a:defRPr sz="3600" kern="1200">
        <a:solidFill>
          <a:srgbClr val="000000"/>
        </a:solidFill>
        <a:latin typeface="Helvetica Light"/>
        <a:ea typeface="Helvetica Light"/>
        <a:cs typeface="Helvetica Light"/>
        <a:sym typeface="Helvetica Light"/>
      </a:defRPr>
    </a:lvl5pPr>
    <a:lvl6pPr marL="2286000" algn="l" defTabSz="914400" rtl="0" eaLnBrk="1" latinLnBrk="0" hangingPunct="1">
      <a:defRPr sz="3600" kern="1200">
        <a:solidFill>
          <a:srgbClr val="000000"/>
        </a:solidFill>
        <a:latin typeface="Helvetica Light"/>
        <a:ea typeface="Helvetica Light"/>
        <a:cs typeface="Helvetica Light"/>
        <a:sym typeface="Helvetica Light"/>
      </a:defRPr>
    </a:lvl6pPr>
    <a:lvl7pPr marL="2743200" algn="l" defTabSz="914400" rtl="0" eaLnBrk="1" latinLnBrk="0" hangingPunct="1">
      <a:defRPr sz="3600" kern="1200">
        <a:solidFill>
          <a:srgbClr val="000000"/>
        </a:solidFill>
        <a:latin typeface="Helvetica Light"/>
        <a:ea typeface="Helvetica Light"/>
        <a:cs typeface="Helvetica Light"/>
        <a:sym typeface="Helvetica Light"/>
      </a:defRPr>
    </a:lvl7pPr>
    <a:lvl8pPr marL="3200400" algn="l" defTabSz="914400" rtl="0" eaLnBrk="1" latinLnBrk="0" hangingPunct="1">
      <a:defRPr sz="3600" kern="1200">
        <a:solidFill>
          <a:srgbClr val="000000"/>
        </a:solidFill>
        <a:latin typeface="Helvetica Light"/>
        <a:ea typeface="Helvetica Light"/>
        <a:cs typeface="Helvetica Light"/>
        <a:sym typeface="Helvetica Light"/>
      </a:defRPr>
    </a:lvl8pPr>
    <a:lvl9pPr marL="3657600" algn="l" defTabSz="914400" rtl="0" eaLnBrk="1" latinLnBrk="0" hangingPunct="1">
      <a:defRPr sz="3600" kern="1200">
        <a:solidFill>
          <a:srgbClr val="000000"/>
        </a:solidFill>
        <a:latin typeface="Helvetica Light"/>
        <a:ea typeface="Helvetica Light"/>
        <a:cs typeface="Helvetica Light"/>
        <a:sym typeface="Helvetica Light"/>
      </a:defRPr>
    </a:lvl9pPr>
  </p:defaultTextStyle>
  <p:extLst>
    <p:ext uri="{EFAFB233-063F-42B5-8137-9DF3F51BA10A}">
      <p15:sldGuideLst xmlns:p15="http://schemas.microsoft.com/office/powerpoint/2012/main">
        <p15:guide id="1" orient="horz" pos="3072">
          <p15:clr>
            <a:srgbClr val="A4A3A4"/>
          </p15:clr>
        </p15:guide>
        <p15:guide id="2" pos="4096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oel Mphela" initials="JM" lastIdx="4" clrIdx="0">
    <p:extLst>
      <p:ext uri="{19B8F6BF-5375-455C-9EA6-DF929625EA0E}">
        <p15:presenceInfo xmlns:p15="http://schemas.microsoft.com/office/powerpoint/2012/main" userId="S-1-5-21-3122824067-1398017892-424181219-5749" providerId="AD"/>
      </p:ext>
    </p:extLst>
  </p:cmAuthor>
  <p:cmAuthor id="2" name="Andries Dlamini" initials="AD" lastIdx="1" clrIdx="1">
    <p:extLst>
      <p:ext uri="{19B8F6BF-5375-455C-9EA6-DF929625EA0E}">
        <p15:presenceInfo xmlns:p15="http://schemas.microsoft.com/office/powerpoint/2012/main" userId="S::Dlaminia@nefcorp.co.za::451b42d7-6ade-495b-ba80-7533c4336956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00"/>
    <a:srgbClr val="FF9999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577" autoAdjust="0"/>
    <p:restoredTop sz="94676" autoAdjust="0"/>
  </p:normalViewPr>
  <p:slideViewPr>
    <p:cSldViewPr>
      <p:cViewPr>
        <p:scale>
          <a:sx n="50" d="100"/>
          <a:sy n="50" d="100"/>
        </p:scale>
        <p:origin x="1172" y="-260"/>
      </p:cViewPr>
      <p:guideLst>
        <p:guide orient="horz" pos="3072"/>
        <p:guide pos="4096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.xml"/><Relationship Id="rId18" Type="http://schemas.openxmlformats.org/officeDocument/2006/relationships/slide" Target="slides/slide6.xml"/><Relationship Id="rId26" Type="http://schemas.openxmlformats.org/officeDocument/2006/relationships/slide" Target="slides/slide14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9.xml"/><Relationship Id="rId7" Type="http://schemas.openxmlformats.org/officeDocument/2006/relationships/slideMaster" Target="slideMasters/slideMaster7.xml"/><Relationship Id="rId12" Type="http://schemas.openxmlformats.org/officeDocument/2006/relationships/slideMaster" Target="slideMasters/slideMaster12.xml"/><Relationship Id="rId17" Type="http://schemas.openxmlformats.org/officeDocument/2006/relationships/slide" Target="slides/slide5.xml"/><Relationship Id="rId25" Type="http://schemas.openxmlformats.org/officeDocument/2006/relationships/slide" Target="slides/slide13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4.xml"/><Relationship Id="rId20" Type="http://schemas.openxmlformats.org/officeDocument/2006/relationships/slide" Target="slides/slide8.xml"/><Relationship Id="rId29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12.xml"/><Relationship Id="rId32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3.xml"/><Relationship Id="rId23" Type="http://schemas.openxmlformats.org/officeDocument/2006/relationships/slide" Target="slides/slide11.xml"/><Relationship Id="rId28" Type="http://schemas.openxmlformats.org/officeDocument/2006/relationships/handoutMaster" Target="handoutMasters/handoutMaster1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7.xml"/><Relationship Id="rId31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2.xml"/><Relationship Id="rId22" Type="http://schemas.openxmlformats.org/officeDocument/2006/relationships/slide" Target="slides/slide10.xml"/><Relationship Id="rId27" Type="http://schemas.openxmlformats.org/officeDocument/2006/relationships/notesMaster" Target="notesMasters/notesMaster1.xml"/><Relationship Id="rId30" Type="http://schemas.openxmlformats.org/officeDocument/2006/relationships/presProps" Target="presProps.xml"/><Relationship Id="rId8" Type="http://schemas.openxmlformats.org/officeDocument/2006/relationships/slideMaster" Target="slideMasters/slideMaster8.xml"/></Relationships>
</file>

<file path=ppt/charts/_rels/chartEx1.xml.rels><?xml version="1.0" encoding="UTF-8" standalone="yes"?>
<Relationships xmlns="http://schemas.openxmlformats.org/package/2006/relationships"><Relationship Id="rId3" Type="http://schemas.microsoft.com/office/2011/relationships/chartColorStyle" Target="colors1.xml"/><Relationship Id="rId2" Type="http://schemas.microsoft.com/office/2011/relationships/chartStyle" Target="style1.xml"/><Relationship Id="rId1" Type="http://schemas.openxmlformats.org/officeDocument/2006/relationships/oleObject" Target="file:///C:\Users\Dlaminia\AppData\Roaming\Microsoft\Windows\Network%20Shortcuts\NEF%20Desktop\Admin\DAC%20Update\Applications%20by%20Sector.xlsx" TargetMode="External"/></Relationships>
</file>

<file path=ppt/charts/chartEx1.xml><?xml version="1.0" encoding="utf-8"?>
<cx:chartSpace xmlns:a="http://schemas.openxmlformats.org/drawingml/2006/main" xmlns:r="http://schemas.openxmlformats.org/officeDocument/2006/relationships" xmlns:cx="http://schemas.microsoft.com/office/drawing/2014/chartex">
  <cx:chartData>
    <cx:externalData r:id="rId1" cx:autoUpdate="0"/>
    <cx:data id="0">
      <cx:strDim type="cat">
        <cx:f dir="row">Workings!$A$174:$F$174</cx:f>
        <cx:lvl ptCount="6">
          <cx:pt idx="0">Applications Received (100%)</cx:pt>
          <cx:pt idx="1">Applications Screened (87%)</cx:pt>
          <cx:pt idx="2">Applications Declined (83.1%)</cx:pt>
          <cx:pt idx="3">Applications at DD Stage (9.4%)</cx:pt>
          <cx:pt idx="4">Applications Approved (7.5%)</cx:pt>
          <cx:pt idx="5">Applications Disbursed (46.83%)</cx:pt>
        </cx:lvl>
      </cx:strDim>
      <cx:numDim type="val">
        <cx:f dir="row">Workings!$A$175:$F$175</cx:f>
        <cx:lvl ptCount="6" formatCode="_-* # ##0_-;\-* # ##0_-;_-* &quot;-&quot;??_-;_-@_-">
          <cx:pt idx="0">1425549453</cx:pt>
          <cx:pt idx="1">1238449453</cx:pt>
          <cx:pt idx="2">1029450408</cx:pt>
          <cx:pt idx="3">116505320</cx:pt>
          <cx:pt idx="4">92493725</cx:pt>
          <cx:pt idx="5">43316466.199999996</cx:pt>
        </cx:lvl>
      </cx:numDim>
    </cx:data>
  </cx:chartData>
  <cx:chart>
    <cx:title pos="t" align="ctr" overlay="0">
      <cx:tx>
        <cx:txData>
          <cx:v>DSAC Funding Applications</cx:v>
        </cx:txData>
      </cx:tx>
      <cx:txPr>
        <a:bodyPr spcFirstLastPara="1" vertOverflow="ellipsis" horzOverflow="overflow" wrap="square" lIns="0" tIns="0" rIns="0" bIns="0" anchor="ctr" anchorCtr="1"/>
        <a:lstStyle/>
        <a:p>
          <a:pPr algn="ctr" rtl="0">
            <a:defRPr/>
          </a:pPr>
          <a:r>
            <a:rPr lang="en-US" sz="1600" b="1" i="0" u="none" strike="noStrike" spc="100" baseline="0">
              <a:solidFill>
                <a:sysClr val="window" lastClr="FFFFFF">
                  <a:lumMod val="95000"/>
                </a:sysClr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Calibri" panose="020F0502020204030204"/>
            </a:rPr>
            <a:t>DSAC Funding Applications</a:t>
          </a:r>
        </a:p>
      </cx:txPr>
    </cx:title>
    <cx:plotArea>
      <cx:plotAreaRegion>
        <cx:plotSurface>
          <cx:spPr>
            <a:effectLst/>
          </cx:spPr>
        </cx:plotSurface>
        <cx:series layoutId="funnel" uniqueId="{01671A6D-95C1-40E0-9FB5-6C975B0FF3DD}">
          <cx:spPr>
            <a:effectLst>
              <a:glow rad="228600">
                <a:schemeClr val="accent6">
                  <a:satMod val="175000"/>
                  <a:alpha val="40000"/>
                </a:schemeClr>
              </a:glow>
            </a:effectLst>
          </cx:spPr>
          <cx:dataLabels>
            <cx:txPr>
              <a:bodyPr spcFirstLastPara="1" vertOverflow="ellipsis" horzOverflow="overflow" wrap="square" lIns="0" tIns="0" rIns="0" bIns="0" anchor="ctr" anchorCtr="1"/>
              <a:lstStyle/>
              <a:p>
                <a:pPr algn="ctr" rtl="0">
                  <a:defRPr b="1">
                    <a:solidFill>
                      <a:schemeClr val="tx1"/>
                    </a:solidFill>
                  </a:defRPr>
                </a:pPr>
                <a:endParaRPr lang="en-US" sz="900" b="1" i="0" u="none" strike="noStrike" baseline="0">
                  <a:solidFill>
                    <a:schemeClr val="tx1"/>
                  </a:solidFill>
                  <a:latin typeface="Arial"/>
                </a:endParaRPr>
              </a:p>
            </cx:txPr>
            <cx:visibility seriesName="0" categoryName="0" value="1"/>
          </cx:dataLabels>
          <cx:dataId val="0"/>
        </cx:series>
      </cx:plotAreaRegion>
      <cx:axis id="0">
        <cx:catScaling gapWidth="0.0599999987"/>
        <cx:tickLabels/>
        <cx:txPr>
          <a:bodyPr spcFirstLastPara="1" vertOverflow="ellipsis" horzOverflow="overflow" wrap="square" lIns="0" tIns="0" rIns="0" bIns="0" anchor="ctr" anchorCtr="1"/>
          <a:lstStyle/>
          <a:p>
            <a:pPr algn="ctr" rtl="0">
              <a:defRPr sz="1200" b="1"/>
            </a:pPr>
            <a:endParaRPr lang="en-US" sz="1200" b="1" i="0" u="none" strike="noStrike" baseline="0">
              <a:solidFill>
                <a:srgbClr val="FFFFFF">
                  <a:lumMod val="95000"/>
                </a:srgbClr>
              </a:solidFill>
              <a:latin typeface="Arial"/>
            </a:endParaRPr>
          </a:p>
        </cx:txPr>
      </cx:axis>
    </cx:plotArea>
  </cx:chart>
</cx:chartSpace>
</file>

<file path=ppt/charts/colors1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427">
  <cs:axisTitle>
    <cs:lnRef idx="0"/>
    <cs:fillRef idx="0"/>
    <cs:effectRef idx="0"/>
    <cs:fontRef idx="minor">
      <a:schemeClr val="lt1">
        <a:lumMod val="95000"/>
      </a:schemeClr>
    </cs:fontRef>
    <cs:defRPr sz="900"/>
  </cs:axisTitle>
  <cs:categoryAxis>
    <cs:lnRef idx="0"/>
    <cs:fillRef idx="0"/>
    <cs:effectRef idx="0"/>
    <cs:fontRef idx="minor">
      <a:schemeClr val="lt1">
        <a:lumMod val="9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90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dk1">
              <a:lumMod val="65000"/>
              <a:lumOff val="35000"/>
            </a:schemeClr>
          </a:gs>
          <a:gs pos="100000">
            <a:schemeClr val="dk1">
              <a:lumMod val="85000"/>
              <a:lumOff val="15000"/>
            </a:schemeClr>
          </a:gs>
        </a:gsLst>
        <a:path path="circle">
          <a:fillToRect l="50000" t="50000" r="50000" b="50000"/>
        </a:path>
        <a:tileRect/>
      </a:gradFill>
    </cs:spPr>
    <cs:defRPr sz="1000"/>
  </cs:chartArea>
  <cs:dataLabel>
    <cs:lnRef idx="0"/>
    <cs:fillRef idx="0"/>
    <cs:effectRef idx="0"/>
    <cs:fontRef idx="minor">
      <a:schemeClr val="lt1">
        <a:lumMod val="95000"/>
      </a:schemeClr>
    </cs:fontRef>
    <cs:defRPr sz="9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lt1"/>
    </cs:fontRef>
    <cs:spPr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  <a:ln>
        <a:solidFill>
          <a:schemeClr val="tx1"/>
        </a:solidFill>
      </a:ln>
    </cs:spPr>
  </cs:dataPoint>
  <cs:dataPoint3D>
    <cs:lnRef idx="0"/>
    <cs:fillRef idx="0">
      <cs:styleClr val="auto"/>
    </cs:fillRef>
    <cs:effectRef idx="0"/>
    <cs:fontRef idx="minor">
      <a:schemeClr val="lt1"/>
    </cs:fontRef>
    <cs:spPr>
      <a:solidFill>
        <a:schemeClr val="phClr"/>
      </a:solidFill>
    </cs:spPr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lt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lt1"/>
    </cs:fontRef>
    <cs:spPr>
      <a:ln w="2857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95000"/>
      </a:schemeClr>
    </cs:fontRef>
    <cs:spPr>
      <a:ln w="9525">
        <a:solidFill>
          <a:schemeClr val="lt1">
            <a:lumMod val="95000"/>
            <a:alpha val="54000"/>
          </a:schemeClr>
        </a:solidFill>
      </a:ln>
    </cs:spPr>
    <cs:defRPr sz="9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>
        <a:solidFill>
          <a:schemeClr val="lt1">
            <a:lumMod val="95000"/>
            <a:alpha val="54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10000"/>
          </a:schemeClr>
        </a:solidFill>
        <a:round/>
      </a:ln>
    </cs:spPr>
  </cs:gridlineMajor>
  <cs:gridlineMinor>
    <cs:lnRef idx="0"/>
    <cs:fillRef idx="0"/>
    <cs:effectRef idx="0"/>
    <cs:fontRef idx="minor">
      <a:schemeClr val="lt1"/>
    </cs:fontRef>
    <cs:spPr>
      <a:ln>
        <a:solidFill>
          <a:schemeClr val="lt1">
            <a:lumMod val="95000"/>
            <a:alpha val="10000"/>
            <a:lumOff val="10000"/>
          </a:schemeClr>
        </a:solidFill>
      </a:ln>
    </cs:spPr>
  </cs:gridlineMinor>
  <cs:hiLo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lt1"/>
    </cs:fontRef>
    <cs:spPr>
      <a:ln w="9525">
        <a:solidFill>
          <a:schemeClr val="lt1">
            <a:lumMod val="95000"/>
            <a:alpha val="54000"/>
          </a:schemeClr>
        </a:solidFill>
      </a:ln>
    </cs:spPr>
  </cs:leaderLine>
  <cs:legend>
    <cs:lnRef idx="0"/>
    <cs:fillRef idx="0"/>
    <cs:effectRef idx="0"/>
    <cs:fontRef idx="minor">
      <a:schemeClr val="lt1">
        <a:lumMod val="95000"/>
      </a:schemeClr>
    </cs:fontRef>
    <cs:defRPr sz="9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lt1">
        <a:lumMod val="9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900"/>
  </cs:seriesAxis>
  <cs:seriesLine>
    <cs:lnRef idx="0"/>
    <cs:fillRef idx="0"/>
    <cs:effectRef idx="0"/>
    <cs:fontRef idx="minor">
      <a:schemeClr val="lt1"/>
    </cs:fontRef>
    <cs:spPr>
      <a:ln w="9525" cap="flat">
        <a:solidFill>
          <a:srgbClr val="D9D9D9"/>
        </a:solidFill>
        <a:round/>
      </a:ln>
    </cs:spPr>
  </cs:seriesLine>
  <cs:title>
    <cs:lnRef idx="0"/>
    <cs:fillRef idx="0"/>
    <cs:effectRef idx="0"/>
    <cs:fontRef idx="minor">
      <a:schemeClr val="lt1">
        <a:lumMod val="95000"/>
      </a:schemeClr>
    </cs:fontRef>
    <cs:defRPr sz="1600" b="1" spc="100">
      <a:effectLst>
        <a:outerShdw blurRad="50800" dist="38100" dir="5400000" algn="t" rotWithShape="0">
          <a:prstClr val="black">
            <a:alpha val="40000"/>
          </a:prstClr>
        </a:outerShdw>
      </a:effectLst>
    </cs:defRPr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lt1">
        <a:lumMod val="95000"/>
      </a:schemeClr>
    </cs:fontRef>
    <cs:defRPr sz="9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>
        <a:solidFill>
          <a:schemeClr val="lt1">
            <a:lumMod val="95000"/>
            <a:alpha val="54000"/>
          </a:schemeClr>
        </a:solidFill>
      </a:ln>
    </cs:spPr>
  </cs:upBar>
  <cs:valueAxis>
    <cs:lnRef idx="0"/>
    <cs:fillRef idx="0"/>
    <cs:effectRef idx="0"/>
    <cs:fontRef idx="minor">
      <a:schemeClr val="lt1">
        <a:lumMod val="95000"/>
      </a:schemeClr>
    </cs:fontRef>
    <cs:defRPr sz="900"/>
  </cs:valueAxis>
  <cs:wall>
    <cs:lnRef idx="0"/>
    <cs:fillRef idx="0"/>
    <cs:effectRef idx="0"/>
    <cs:fontRef idx="minor">
      <a:schemeClr val="lt1"/>
    </cs:fontRef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9A24BC16-63DA-4804-8B5A-790FF6107ED3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ZA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DB7C5E9-5260-4909-AF82-A4F5D1598E39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38BD8C52-FBEF-45AC-BA26-08DA3D386F62}" type="datetimeFigureOut">
              <a:rPr lang="en-ZA"/>
              <a:pPr>
                <a:defRPr/>
              </a:pPr>
              <a:t>2020/11/04</a:t>
            </a:fld>
            <a:endParaRPr lang="en-ZA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F6D8910-34CE-4B65-B141-87DD0A3C0409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ZA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755E339-A329-4137-B0B6-F0A3096A1E3B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B1005F06-2218-4A01-A398-D34152757842}" type="slidenum">
              <a:rPr lang="en-ZA" altLang="en-US"/>
              <a:pPr>
                <a:defRPr/>
              </a:pPr>
              <a:t>‹#›</a:t>
            </a:fld>
            <a:endParaRPr lang="en-ZA" altLang="en-US" dirty="0"/>
          </a:p>
        </p:txBody>
      </p:sp>
    </p:spTree>
    <p:extLst>
      <p:ext uri="{BB962C8B-B14F-4D97-AF65-F5344CB8AC3E}">
        <p14:creationId xmlns:p14="http://schemas.microsoft.com/office/powerpoint/2010/main" val="285612485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1">
            <a:extLst>
              <a:ext uri="{FF2B5EF4-FFF2-40B4-BE49-F238E27FC236}">
                <a16:creationId xmlns:a16="http://schemas.microsoft.com/office/drawing/2014/main" id="{DC37BD4E-3540-4321-97AA-9A44D5DA4796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 bwMode="auto">
          <a:xfrm>
            <a:off x="917575" y="744538"/>
            <a:ext cx="4962525" cy="3722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rnd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050" name="Rectangle 2">
            <a:extLst>
              <a:ext uri="{FF2B5EF4-FFF2-40B4-BE49-F238E27FC236}">
                <a16:creationId xmlns:a16="http://schemas.microsoft.com/office/drawing/2014/main" id="{6C850F83-23A1-4DCF-A966-2858B96E8CD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 bwMode="auto">
          <a:xfrm>
            <a:off x="906463" y="4714875"/>
            <a:ext cx="4984750" cy="4467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>
                <a:sym typeface="Noteworthy Bold" charset="0"/>
              </a:rPr>
              <a:t>Click to edit Master text styles</a:t>
            </a:r>
          </a:p>
          <a:p>
            <a:pPr lvl="1"/>
            <a:r>
              <a:rPr lang="en-US" noProof="0">
                <a:sym typeface="Noteworthy Bold" charset="0"/>
              </a:rPr>
              <a:t>Second level</a:t>
            </a:r>
          </a:p>
          <a:p>
            <a:pPr lvl="2"/>
            <a:r>
              <a:rPr lang="en-US" noProof="0">
                <a:sym typeface="Noteworthy Bold" charset="0"/>
              </a:rPr>
              <a:t>Third level</a:t>
            </a:r>
          </a:p>
          <a:p>
            <a:pPr lvl="3"/>
            <a:r>
              <a:rPr lang="en-US" noProof="0">
                <a:sym typeface="Noteworthy Bold" charset="0"/>
              </a:rPr>
              <a:t>Fourth level</a:t>
            </a:r>
          </a:p>
          <a:p>
            <a:pPr lvl="4"/>
            <a:r>
              <a:rPr lang="en-US" noProof="0">
                <a:sym typeface="Noteworthy Bold" charset="0"/>
              </a:rPr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18618217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19100" rtl="0" eaLnBrk="0" fontAlgn="base" hangingPunct="0">
      <a:lnSpc>
        <a:spcPts val="3500"/>
      </a:lnSpc>
      <a:spcBef>
        <a:spcPct val="0"/>
      </a:spcBef>
      <a:spcAft>
        <a:spcPct val="0"/>
      </a:spcAft>
      <a:defRPr sz="2400" kern="1200">
        <a:solidFill>
          <a:srgbClr val="572E2D"/>
        </a:solidFill>
        <a:latin typeface="Noteworthy Bold" charset="0"/>
        <a:ea typeface="Noteworthy Bold" charset="0"/>
        <a:cs typeface="Noteworthy Bold" charset="0"/>
        <a:sym typeface="Noteworthy Bold"/>
      </a:defRPr>
    </a:lvl1pPr>
    <a:lvl2pPr marL="315913" algn="l" defTabSz="419100" rtl="0" eaLnBrk="0" fontAlgn="base" hangingPunct="0">
      <a:lnSpc>
        <a:spcPts val="3500"/>
      </a:lnSpc>
      <a:spcBef>
        <a:spcPct val="0"/>
      </a:spcBef>
      <a:spcAft>
        <a:spcPct val="0"/>
      </a:spcAft>
      <a:defRPr sz="2400" kern="1200">
        <a:solidFill>
          <a:srgbClr val="572E2D"/>
        </a:solidFill>
        <a:latin typeface="Noteworthy Bold" charset="0"/>
        <a:ea typeface="Noteworthy Bold" charset="0"/>
        <a:cs typeface="Noteworthy Bold" charset="0"/>
        <a:sym typeface="Noteworthy Bold"/>
      </a:defRPr>
    </a:lvl2pPr>
    <a:lvl3pPr marL="636588" algn="l" defTabSz="419100" rtl="0" eaLnBrk="0" fontAlgn="base" hangingPunct="0">
      <a:lnSpc>
        <a:spcPts val="3500"/>
      </a:lnSpc>
      <a:spcBef>
        <a:spcPct val="0"/>
      </a:spcBef>
      <a:spcAft>
        <a:spcPct val="0"/>
      </a:spcAft>
      <a:defRPr sz="2400" kern="1200">
        <a:solidFill>
          <a:srgbClr val="572E2D"/>
        </a:solidFill>
        <a:latin typeface="Noteworthy Bold" charset="0"/>
        <a:ea typeface="Noteworthy Bold" charset="0"/>
        <a:cs typeface="Noteworthy Bold" charset="0"/>
        <a:sym typeface="Noteworthy Bold"/>
      </a:defRPr>
    </a:lvl3pPr>
    <a:lvl4pPr marL="960438" algn="l" defTabSz="419100" rtl="0" eaLnBrk="0" fontAlgn="base" hangingPunct="0">
      <a:lnSpc>
        <a:spcPts val="3500"/>
      </a:lnSpc>
      <a:spcBef>
        <a:spcPct val="0"/>
      </a:spcBef>
      <a:spcAft>
        <a:spcPct val="0"/>
      </a:spcAft>
      <a:defRPr sz="2400" kern="1200">
        <a:solidFill>
          <a:srgbClr val="572E2D"/>
        </a:solidFill>
        <a:latin typeface="Noteworthy Bold" charset="0"/>
        <a:ea typeface="Noteworthy Bold" charset="0"/>
        <a:cs typeface="Noteworthy Bold" charset="0"/>
        <a:sym typeface="Noteworthy Bold"/>
      </a:defRPr>
    </a:lvl4pPr>
    <a:lvl5pPr marL="1281113" algn="l" defTabSz="419100" rtl="0" eaLnBrk="0" fontAlgn="base" hangingPunct="0">
      <a:lnSpc>
        <a:spcPts val="3500"/>
      </a:lnSpc>
      <a:spcBef>
        <a:spcPct val="0"/>
      </a:spcBef>
      <a:spcAft>
        <a:spcPct val="0"/>
      </a:spcAft>
      <a:defRPr sz="2400" kern="1200">
        <a:solidFill>
          <a:srgbClr val="572E2D"/>
        </a:solidFill>
        <a:latin typeface="Noteworthy Bold" charset="0"/>
        <a:ea typeface="Noteworthy Bold" charset="0"/>
        <a:cs typeface="Noteworthy Bold" charset="0"/>
        <a:sym typeface="Noteworthy Bold"/>
      </a:defRPr>
    </a:lvl5pPr>
    <a:lvl6pPr marL="2146553" algn="l" defTabSz="858622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6pPr>
    <a:lvl7pPr marL="2575822" algn="l" defTabSz="858622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7pPr>
    <a:lvl8pPr marL="3005131" algn="l" defTabSz="858622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8pPr>
    <a:lvl9pPr marL="3434434" algn="l" defTabSz="858622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80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080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080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080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080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0805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0805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0805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0805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marL="0" marR="0" lvl="0" indent="0" algn="r" defTabSz="9080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B0D4C99-E13D-4C9E-B8CB-7243AE728281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  <a:sym typeface="Helvetica Light"/>
              </a:rPr>
              <a:pPr marL="0" marR="0" lvl="0" indent="0" algn="r" defTabSz="9080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  <a:sym typeface="Helvetica Light"/>
            </a:endParaRPr>
          </a:p>
        </p:txBody>
      </p:sp>
      <p:sp>
        <p:nvSpPr>
          <p:cNvPr id="103427" name="Rectangle 7"/>
          <p:cNvSpPr txBox="1">
            <a:spLocks noGrp="1" noChangeArrowheads="1"/>
          </p:cNvSpPr>
          <p:nvPr/>
        </p:nvSpPr>
        <p:spPr bwMode="auto">
          <a:xfrm>
            <a:off x="3849688" y="9428163"/>
            <a:ext cx="2946400" cy="496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C179402-7042-4E5E-8C1F-547682B83DB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  <a:sym typeface="Helvetica Light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  <a:sym typeface="Helvetica Light"/>
            </a:endParaRPr>
          </a:p>
        </p:txBody>
      </p:sp>
      <p:sp>
        <p:nvSpPr>
          <p:cNvPr id="10342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342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6463" y="4714875"/>
            <a:ext cx="4984750" cy="44672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dirty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829917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A5F1D96-8851-45B6-A997-9C4AFF77ABB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576280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0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2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75360" y="3029940"/>
            <a:ext cx="11054080" cy="2090702"/>
          </a:xfrm>
        </p:spPr>
        <p:txBody>
          <a:bodyPr/>
          <a:lstStyle>
            <a:lvl1pPr>
              <a:defRPr sz="6800">
                <a:solidFill>
                  <a:srgbClr val="FF9933"/>
                </a:solidFill>
              </a:defRPr>
            </a:lvl1pPr>
          </a:lstStyle>
          <a:p>
            <a:r>
              <a:rPr lang="en-ZA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973103" y="5285458"/>
            <a:ext cx="11058596" cy="819573"/>
          </a:xfrm>
        </p:spPr>
        <p:txBody>
          <a:bodyPr/>
          <a:lstStyle>
            <a:lvl1pPr marL="0" indent="0">
              <a:buFont typeface="Wingdings" pitchFamily="2" charset="2"/>
              <a:buNone/>
              <a:defRPr sz="2800" b="1">
                <a:solidFill>
                  <a:schemeClr val="bg2">
                    <a:lumMod val="75000"/>
                  </a:schemeClr>
                </a:solidFill>
                <a:latin typeface="Arial Narrow" pitchFamily="34" charset="0"/>
              </a:defRPr>
            </a:lvl1pPr>
          </a:lstStyle>
          <a:p>
            <a:r>
              <a:rPr lang="en-ZA" dirty="0"/>
              <a:t>Click to edit Master subtitle style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3ADB38D-7C23-43F8-8C01-1268B19EB94F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defTabSz="547688" hangingPunct="0">
              <a:defRPr/>
            </a:lvl1pPr>
          </a:lstStyle>
          <a:p>
            <a:pPr>
              <a:defRPr/>
            </a:pPr>
            <a:fld id="{D65B105F-8B2F-43FB-8C9C-8670A77B574C}" type="slidenum">
              <a:rPr lang="en-ZA" altLang="en-US"/>
              <a:pPr>
                <a:defRPr/>
              </a:pPr>
              <a:t>‹#›</a:t>
            </a:fld>
            <a:endParaRPr lang="en-ZA" altLang="en-US" dirty="0"/>
          </a:p>
        </p:txBody>
      </p:sp>
    </p:spTree>
    <p:extLst>
      <p:ext uri="{BB962C8B-B14F-4D97-AF65-F5344CB8AC3E}">
        <p14:creationId xmlns:p14="http://schemas.microsoft.com/office/powerpoint/2010/main" val="26209532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BCEC0136-9E23-4B77-B717-01714721E811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defTabSz="547688" hangingPunct="0">
              <a:defRPr/>
            </a:lvl1pPr>
          </a:lstStyle>
          <a:p>
            <a:pPr>
              <a:defRPr/>
            </a:pPr>
            <a:fld id="{69A6A486-89CB-4DF3-9E3F-438B43F72BF2}" type="slidenum">
              <a:rPr lang="en-ZA" altLang="en-US"/>
              <a:pPr>
                <a:defRPr/>
              </a:pPr>
              <a:t>‹#›</a:t>
            </a:fld>
            <a:endParaRPr lang="en-ZA" altLang="en-US" dirty="0"/>
          </a:p>
        </p:txBody>
      </p:sp>
    </p:spTree>
    <p:extLst>
      <p:ext uri="{BB962C8B-B14F-4D97-AF65-F5344CB8AC3E}">
        <p14:creationId xmlns:p14="http://schemas.microsoft.com/office/powerpoint/2010/main" val="31008677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577217" y="390787"/>
            <a:ext cx="3072835" cy="832216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57039" y="390787"/>
            <a:ext cx="9001761" cy="832216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D57F9576-075A-4E2B-AB54-9975DDDFBF0C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defTabSz="547688" hangingPunct="0">
              <a:defRPr/>
            </a:lvl1pPr>
          </a:lstStyle>
          <a:p>
            <a:pPr>
              <a:defRPr/>
            </a:pPr>
            <a:fld id="{BB9C6615-3AFE-43EC-82F8-4825C1922511}" type="slidenum">
              <a:rPr lang="en-ZA" altLang="en-US"/>
              <a:pPr>
                <a:defRPr/>
              </a:pPr>
              <a:t>‹#›</a:t>
            </a:fld>
            <a:endParaRPr lang="en-ZA" altLang="en-US" dirty="0"/>
          </a:p>
        </p:txBody>
      </p:sp>
    </p:spTree>
    <p:extLst>
      <p:ext uri="{BB962C8B-B14F-4D97-AF65-F5344CB8AC3E}">
        <p14:creationId xmlns:p14="http://schemas.microsoft.com/office/powerpoint/2010/main" val="96417794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018" y="390597"/>
            <a:ext cx="9218507" cy="100471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56729" y="1907825"/>
            <a:ext cx="6037298" cy="680494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10775" y="1907825"/>
            <a:ext cx="6037298" cy="680494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32781D28-49D1-48C1-8CD4-493DEE18148C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defTabSz="547688" hangingPunct="0">
              <a:defRPr/>
            </a:lvl1pPr>
          </a:lstStyle>
          <a:p>
            <a:pPr>
              <a:defRPr/>
            </a:pPr>
            <a:fld id="{67E4EFF6-CC68-491E-ABE1-FEE446B0968A}" type="slidenum">
              <a:rPr lang="en-ZA" altLang="en-US"/>
              <a:pPr>
                <a:defRPr/>
              </a:pPr>
              <a:t>‹#›</a:t>
            </a:fld>
            <a:endParaRPr lang="en-ZA" altLang="en-US" dirty="0"/>
          </a:p>
        </p:txBody>
      </p:sp>
    </p:spTree>
    <p:extLst>
      <p:ext uri="{BB962C8B-B14F-4D97-AF65-F5344CB8AC3E}">
        <p14:creationId xmlns:p14="http://schemas.microsoft.com/office/powerpoint/2010/main" val="292113047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hart" preserve="1">
  <p:cSld name="Title, Text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018" y="390597"/>
            <a:ext cx="9218507" cy="1004710"/>
          </a:xfrm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56729" y="1907825"/>
            <a:ext cx="6037298" cy="680494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hart Placeholder 3"/>
          <p:cNvSpPr>
            <a:spLocks noGrp="1"/>
          </p:cNvSpPr>
          <p:nvPr>
            <p:ph type="chart" sz="half" idx="2"/>
          </p:nvPr>
        </p:nvSpPr>
        <p:spPr>
          <a:xfrm>
            <a:off x="6610775" y="1907825"/>
            <a:ext cx="6037298" cy="6804942"/>
          </a:xfrm>
        </p:spPr>
        <p:txBody>
          <a:bodyPr/>
          <a:lstStyle/>
          <a:p>
            <a:pPr lvl="0"/>
            <a:endParaRPr lang="en-US" noProof="0" dirty="0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DF156C42-A4AD-4260-999F-013AC66BDDA3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defTabSz="547688" hangingPunct="0">
              <a:defRPr/>
            </a:lvl1pPr>
          </a:lstStyle>
          <a:p>
            <a:pPr>
              <a:defRPr/>
            </a:pPr>
            <a:fld id="{E47CA9EA-8230-43BE-8033-3DA5B6810B4B}" type="slidenum">
              <a:rPr lang="en-ZA" altLang="en-US"/>
              <a:pPr>
                <a:defRPr/>
              </a:pPr>
              <a:t>‹#›</a:t>
            </a:fld>
            <a:endParaRPr lang="en-ZA" altLang="en-US" dirty="0"/>
          </a:p>
        </p:txBody>
      </p:sp>
    </p:spTree>
    <p:extLst>
      <p:ext uri="{BB962C8B-B14F-4D97-AF65-F5344CB8AC3E}">
        <p14:creationId xmlns:p14="http://schemas.microsoft.com/office/powerpoint/2010/main" val="123704903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356729" y="390787"/>
            <a:ext cx="12291342" cy="832216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6">
            <a:extLst>
              <a:ext uri="{FF2B5EF4-FFF2-40B4-BE49-F238E27FC236}">
                <a16:creationId xmlns:a16="http://schemas.microsoft.com/office/drawing/2014/main" id="{D7E81BEB-F329-4CEA-9ECE-A796C4721AB8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defTabSz="547688" hangingPunct="0">
              <a:defRPr/>
            </a:lvl1pPr>
          </a:lstStyle>
          <a:p>
            <a:pPr>
              <a:defRPr/>
            </a:pPr>
            <a:fld id="{85EAE603-C5B2-4E4F-BA4A-DDB417B813B1}" type="slidenum">
              <a:rPr lang="en-ZA" altLang="en-US"/>
              <a:pPr>
                <a:defRPr/>
              </a:pPr>
              <a:t>‹#›</a:t>
            </a:fld>
            <a:endParaRPr lang="en-ZA" altLang="en-US" dirty="0"/>
          </a:p>
        </p:txBody>
      </p:sp>
    </p:spTree>
    <p:extLst>
      <p:ext uri="{BB962C8B-B14F-4D97-AF65-F5344CB8AC3E}">
        <p14:creationId xmlns:p14="http://schemas.microsoft.com/office/powerpoint/2010/main" val="414396951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75360" y="3029940"/>
            <a:ext cx="11054080" cy="2090702"/>
          </a:xfrm>
        </p:spPr>
        <p:txBody>
          <a:bodyPr/>
          <a:lstStyle>
            <a:lvl1pPr>
              <a:defRPr sz="6800">
                <a:solidFill>
                  <a:srgbClr val="1A574B"/>
                </a:solidFill>
              </a:defRPr>
            </a:lvl1pPr>
          </a:lstStyle>
          <a:p>
            <a:r>
              <a:rPr lang="en-ZA"/>
              <a:t>Click to edit Master title style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973103" y="5285458"/>
            <a:ext cx="11058596" cy="819573"/>
          </a:xfrm>
        </p:spPr>
        <p:txBody>
          <a:bodyPr/>
          <a:lstStyle>
            <a:lvl1pPr marL="0" indent="0">
              <a:buFont typeface="Wingdings" pitchFamily="2" charset="2"/>
              <a:buNone/>
              <a:defRPr sz="2800" b="1">
                <a:solidFill>
                  <a:srgbClr val="1A574B"/>
                </a:solidFill>
                <a:latin typeface="Arial Narrow" pitchFamily="34" charset="0"/>
              </a:defRPr>
            </a:lvl1pPr>
          </a:lstStyle>
          <a:p>
            <a:r>
              <a:rPr lang="en-ZA"/>
              <a:t>Click to edit Master subtitle style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A835E3D-2B6C-4F35-A0D3-F5ACA47C6A43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defTabSz="517525" hangingPunct="0">
              <a:defRPr>
                <a:ea typeface="Helvetica Light"/>
                <a:cs typeface="Helvetica Light"/>
              </a:defRPr>
            </a:lvl1pPr>
          </a:lstStyle>
          <a:p>
            <a:pPr>
              <a:defRPr/>
            </a:pPr>
            <a:fld id="{29C6FB57-ECBE-40F0-BB00-BE6234E20045}" type="slidenum">
              <a:rPr lang="en-ZA" altLang="en-US"/>
              <a:pPr>
                <a:defRPr/>
              </a:pPr>
              <a:t>‹#›</a:t>
            </a:fld>
            <a:endParaRPr lang="en-ZA" altLang="en-US" dirty="0"/>
          </a:p>
        </p:txBody>
      </p:sp>
    </p:spTree>
    <p:extLst>
      <p:ext uri="{BB962C8B-B14F-4D97-AF65-F5344CB8AC3E}">
        <p14:creationId xmlns:p14="http://schemas.microsoft.com/office/powerpoint/2010/main" val="203162562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F5149DB-0043-4498-BDCE-39651E6CB1E2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defTabSz="517525" hangingPunct="0">
              <a:defRPr>
                <a:ea typeface="Helvetica Light"/>
                <a:cs typeface="Helvetica Light"/>
              </a:defRPr>
            </a:lvl1pPr>
          </a:lstStyle>
          <a:p>
            <a:pPr>
              <a:defRPr/>
            </a:pPr>
            <a:fld id="{DE2490D9-B746-4AAC-89A1-7A26A461EBF4}" type="slidenum">
              <a:rPr lang="en-ZA" altLang="en-US"/>
              <a:pPr>
                <a:defRPr/>
              </a:pPr>
              <a:t>‹#›</a:t>
            </a:fld>
            <a:endParaRPr lang="en-ZA" altLang="en-US" dirty="0"/>
          </a:p>
        </p:txBody>
      </p:sp>
    </p:spTree>
    <p:extLst>
      <p:ext uri="{BB962C8B-B14F-4D97-AF65-F5344CB8AC3E}">
        <p14:creationId xmlns:p14="http://schemas.microsoft.com/office/powerpoint/2010/main" val="84763814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56729" y="1907825"/>
            <a:ext cx="6037298" cy="6804942"/>
          </a:xfrm>
        </p:spPr>
        <p:txBody>
          <a:bodyPr/>
          <a:lstStyle>
            <a:lvl1pPr>
              <a:defRPr sz="4000"/>
            </a:lvl1pPr>
            <a:lvl2pPr>
              <a:defRPr sz="3400"/>
            </a:lvl2pPr>
            <a:lvl3pPr>
              <a:defRPr sz="2800"/>
            </a:lvl3pPr>
            <a:lvl4pPr>
              <a:defRPr sz="2600"/>
            </a:lvl4pPr>
            <a:lvl5pPr>
              <a:defRPr sz="2600"/>
            </a:lvl5pPr>
            <a:lvl6pPr>
              <a:defRPr sz="2600"/>
            </a:lvl6pPr>
            <a:lvl7pPr>
              <a:defRPr sz="2600"/>
            </a:lvl7pPr>
            <a:lvl8pPr>
              <a:defRPr sz="2600"/>
            </a:lvl8pPr>
            <a:lvl9pPr>
              <a:defRPr sz="2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10775" y="1907825"/>
            <a:ext cx="6037298" cy="6804942"/>
          </a:xfrm>
        </p:spPr>
        <p:txBody>
          <a:bodyPr/>
          <a:lstStyle>
            <a:lvl1pPr>
              <a:defRPr sz="4000"/>
            </a:lvl1pPr>
            <a:lvl2pPr>
              <a:defRPr sz="3400"/>
            </a:lvl2pPr>
            <a:lvl3pPr>
              <a:defRPr sz="2800"/>
            </a:lvl3pPr>
            <a:lvl4pPr>
              <a:defRPr sz="2600"/>
            </a:lvl4pPr>
            <a:lvl5pPr>
              <a:defRPr sz="2600"/>
            </a:lvl5pPr>
            <a:lvl6pPr>
              <a:defRPr sz="2600"/>
            </a:lvl6pPr>
            <a:lvl7pPr>
              <a:defRPr sz="2600"/>
            </a:lvl7pPr>
            <a:lvl8pPr>
              <a:defRPr sz="2600"/>
            </a:lvl8pPr>
            <a:lvl9pPr>
              <a:defRPr sz="2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870D111-66C0-4F7E-92BD-7D62AC5559CB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defTabSz="517525" hangingPunct="0">
              <a:defRPr>
                <a:ea typeface="Helvetica Light"/>
                <a:cs typeface="Helvetica Light"/>
              </a:defRPr>
            </a:lvl1pPr>
          </a:lstStyle>
          <a:p>
            <a:pPr>
              <a:defRPr/>
            </a:pPr>
            <a:fld id="{6DFF1011-46A7-4FE3-B019-16C0EF245B9F}" type="slidenum">
              <a:rPr lang="en-ZA" altLang="en-US"/>
              <a:pPr>
                <a:defRPr/>
              </a:pPr>
              <a:t>‹#›</a:t>
            </a:fld>
            <a:endParaRPr lang="en-ZA" altLang="en-US" dirty="0"/>
          </a:p>
        </p:txBody>
      </p:sp>
    </p:spTree>
    <p:extLst>
      <p:ext uri="{BB962C8B-B14F-4D97-AF65-F5344CB8AC3E}">
        <p14:creationId xmlns:p14="http://schemas.microsoft.com/office/powerpoint/2010/main" val="280423423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240" y="390596"/>
            <a:ext cx="1170432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240" y="2183272"/>
            <a:ext cx="5746045" cy="909884"/>
          </a:xfrm>
        </p:spPr>
        <p:txBody>
          <a:bodyPr anchor="b"/>
          <a:lstStyle>
            <a:lvl1pPr marL="0" indent="0">
              <a:buNone/>
              <a:defRPr sz="3400" b="1"/>
            </a:lvl1pPr>
            <a:lvl2pPr marL="578387" indent="0">
              <a:buNone/>
              <a:defRPr sz="2800" b="1"/>
            </a:lvl2pPr>
            <a:lvl3pPr marL="1156650" indent="0">
              <a:buNone/>
              <a:defRPr sz="2600" b="1"/>
            </a:lvl3pPr>
            <a:lvl4pPr marL="1735063" indent="0">
              <a:buNone/>
              <a:defRPr sz="2300" b="1"/>
            </a:lvl4pPr>
            <a:lvl5pPr marL="2313415" indent="0">
              <a:buNone/>
              <a:defRPr sz="2300" b="1"/>
            </a:lvl5pPr>
            <a:lvl6pPr marL="2891746" indent="0">
              <a:buNone/>
              <a:defRPr sz="2300" b="1"/>
            </a:lvl6pPr>
            <a:lvl7pPr marL="3470068" indent="0">
              <a:buNone/>
              <a:defRPr sz="2300" b="1"/>
            </a:lvl7pPr>
            <a:lvl8pPr marL="4048413" indent="0">
              <a:buNone/>
              <a:defRPr sz="2300" b="1"/>
            </a:lvl8pPr>
            <a:lvl9pPr marL="4626744" indent="0">
              <a:buNone/>
              <a:defRPr sz="23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240" y="3093155"/>
            <a:ext cx="5746045" cy="5619610"/>
          </a:xfrm>
        </p:spPr>
        <p:txBody>
          <a:bodyPr/>
          <a:lstStyle>
            <a:lvl1pPr>
              <a:defRPr sz="3400"/>
            </a:lvl1pPr>
            <a:lvl2pPr>
              <a:defRPr sz="2800"/>
            </a:lvl2pPr>
            <a:lvl3pPr>
              <a:defRPr sz="26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6260" y="2183272"/>
            <a:ext cx="5748302" cy="909884"/>
          </a:xfrm>
        </p:spPr>
        <p:txBody>
          <a:bodyPr anchor="b"/>
          <a:lstStyle>
            <a:lvl1pPr marL="0" indent="0">
              <a:buNone/>
              <a:defRPr sz="3400" b="1"/>
            </a:lvl1pPr>
            <a:lvl2pPr marL="578387" indent="0">
              <a:buNone/>
              <a:defRPr sz="2800" b="1"/>
            </a:lvl2pPr>
            <a:lvl3pPr marL="1156650" indent="0">
              <a:buNone/>
              <a:defRPr sz="2600" b="1"/>
            </a:lvl3pPr>
            <a:lvl4pPr marL="1735063" indent="0">
              <a:buNone/>
              <a:defRPr sz="2300" b="1"/>
            </a:lvl4pPr>
            <a:lvl5pPr marL="2313415" indent="0">
              <a:buNone/>
              <a:defRPr sz="2300" b="1"/>
            </a:lvl5pPr>
            <a:lvl6pPr marL="2891746" indent="0">
              <a:buNone/>
              <a:defRPr sz="2300" b="1"/>
            </a:lvl6pPr>
            <a:lvl7pPr marL="3470068" indent="0">
              <a:buNone/>
              <a:defRPr sz="2300" b="1"/>
            </a:lvl7pPr>
            <a:lvl8pPr marL="4048413" indent="0">
              <a:buNone/>
              <a:defRPr sz="2300" b="1"/>
            </a:lvl8pPr>
            <a:lvl9pPr marL="4626744" indent="0">
              <a:buNone/>
              <a:defRPr sz="23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6260" y="3093155"/>
            <a:ext cx="5748302" cy="5619610"/>
          </a:xfrm>
        </p:spPr>
        <p:txBody>
          <a:bodyPr/>
          <a:lstStyle>
            <a:lvl1pPr>
              <a:defRPr sz="3400"/>
            </a:lvl1pPr>
            <a:lvl2pPr>
              <a:defRPr sz="2800"/>
            </a:lvl2pPr>
            <a:lvl3pPr>
              <a:defRPr sz="26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B29CFB5-A689-40FE-A353-3B80A195616C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defTabSz="517525" hangingPunct="0">
              <a:defRPr>
                <a:ea typeface="Helvetica Light"/>
                <a:cs typeface="Helvetica Light"/>
              </a:defRPr>
            </a:lvl1pPr>
          </a:lstStyle>
          <a:p>
            <a:pPr>
              <a:defRPr/>
            </a:pPr>
            <a:fld id="{13069099-9895-4E5E-A7DF-09C9652AF8DC}" type="slidenum">
              <a:rPr lang="en-ZA" altLang="en-US"/>
              <a:pPr>
                <a:defRPr/>
              </a:pPr>
              <a:t>‹#›</a:t>
            </a:fld>
            <a:endParaRPr lang="en-ZA" altLang="en-US" dirty="0"/>
          </a:p>
        </p:txBody>
      </p:sp>
    </p:spTree>
    <p:extLst>
      <p:ext uri="{BB962C8B-B14F-4D97-AF65-F5344CB8AC3E}">
        <p14:creationId xmlns:p14="http://schemas.microsoft.com/office/powerpoint/2010/main" val="180122142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70FA925-479B-480B-9C8A-1039CD9AEA91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defTabSz="517525" hangingPunct="0">
              <a:defRPr>
                <a:ea typeface="Helvetica Light"/>
                <a:cs typeface="Helvetica Light"/>
              </a:defRPr>
            </a:lvl1pPr>
          </a:lstStyle>
          <a:p>
            <a:pPr>
              <a:defRPr/>
            </a:pPr>
            <a:fld id="{6BB4E832-A202-4474-B56A-05BFB79535D3}" type="slidenum">
              <a:rPr lang="en-ZA" altLang="en-US"/>
              <a:pPr>
                <a:defRPr/>
              </a:pPr>
              <a:t>‹#›</a:t>
            </a:fld>
            <a:endParaRPr lang="en-ZA" altLang="en-US" dirty="0"/>
          </a:p>
        </p:txBody>
      </p:sp>
    </p:spTree>
    <p:extLst>
      <p:ext uri="{BB962C8B-B14F-4D97-AF65-F5344CB8AC3E}">
        <p14:creationId xmlns:p14="http://schemas.microsoft.com/office/powerpoint/2010/main" val="31734146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30F2C7B9-B32C-4D07-951E-00810E0BDB38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defTabSz="547688" hangingPunct="0">
              <a:defRPr/>
            </a:lvl1pPr>
          </a:lstStyle>
          <a:p>
            <a:pPr>
              <a:defRPr/>
            </a:pPr>
            <a:fld id="{C9DCFF80-3CB4-4AF7-BD25-F453C49098BB}" type="slidenum">
              <a:rPr lang="en-ZA" altLang="en-US"/>
              <a:pPr>
                <a:defRPr/>
              </a:pPr>
              <a:t>‹#›</a:t>
            </a:fld>
            <a:endParaRPr lang="en-ZA" altLang="en-US" dirty="0"/>
          </a:p>
        </p:txBody>
      </p:sp>
    </p:spTree>
    <p:extLst>
      <p:ext uri="{BB962C8B-B14F-4D97-AF65-F5344CB8AC3E}">
        <p14:creationId xmlns:p14="http://schemas.microsoft.com/office/powerpoint/2010/main" val="179667582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5360" y="3029940"/>
            <a:ext cx="11054080" cy="209070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0720" y="5527040"/>
            <a:ext cx="9103360" cy="2492587"/>
          </a:xfrm>
        </p:spPr>
        <p:txBody>
          <a:bodyPr/>
          <a:lstStyle>
            <a:lvl1pPr marL="0" indent="0" algn="ctr">
              <a:buNone/>
              <a:defRPr/>
            </a:lvl1pPr>
            <a:lvl2pPr marL="578387" indent="0" algn="ctr">
              <a:buNone/>
              <a:defRPr/>
            </a:lvl2pPr>
            <a:lvl3pPr marL="1156650" indent="0" algn="ctr">
              <a:buNone/>
              <a:defRPr/>
            </a:lvl3pPr>
            <a:lvl4pPr marL="1735063" indent="0" algn="ctr">
              <a:buNone/>
              <a:defRPr/>
            </a:lvl4pPr>
            <a:lvl5pPr marL="2313415" indent="0" algn="ctr">
              <a:buNone/>
              <a:defRPr/>
            </a:lvl5pPr>
            <a:lvl6pPr marL="2891746" indent="0" algn="ctr">
              <a:buNone/>
              <a:defRPr/>
            </a:lvl6pPr>
            <a:lvl7pPr marL="3470068" indent="0" algn="ctr">
              <a:buNone/>
              <a:defRPr/>
            </a:lvl7pPr>
            <a:lvl8pPr marL="4048413" indent="0" algn="ctr">
              <a:buNone/>
              <a:defRPr/>
            </a:lvl8pPr>
            <a:lvl9pPr marL="4626744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1583FF3-3EE9-4377-AFB5-D8DFDCBB6EB6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defTabSz="517525" hangingPunct="0">
              <a:defRPr>
                <a:ea typeface="Helvetica Light"/>
                <a:cs typeface="Helvetica Light"/>
              </a:defRPr>
            </a:lvl1pPr>
          </a:lstStyle>
          <a:p>
            <a:pPr>
              <a:defRPr/>
            </a:pPr>
            <a:fld id="{9AC808BB-816A-4629-9DDA-083DDE91C677}" type="slidenum">
              <a:rPr lang="en-ZA" altLang="en-US"/>
              <a:pPr>
                <a:defRPr/>
              </a:pPr>
              <a:t>‹#›</a:t>
            </a:fld>
            <a:endParaRPr lang="en-ZA" altLang="en-US" dirty="0"/>
          </a:p>
        </p:txBody>
      </p:sp>
    </p:spTree>
    <p:extLst>
      <p:ext uri="{BB962C8B-B14F-4D97-AF65-F5344CB8AC3E}">
        <p14:creationId xmlns:p14="http://schemas.microsoft.com/office/powerpoint/2010/main" val="288270647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5139026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9957934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7438953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7974725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7508554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3409296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9438883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2963448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75360" y="3029940"/>
            <a:ext cx="11054080" cy="2090702"/>
          </a:xfrm>
        </p:spPr>
        <p:txBody>
          <a:bodyPr/>
          <a:lstStyle>
            <a:lvl1pPr>
              <a:defRPr sz="6800">
                <a:solidFill>
                  <a:srgbClr val="FF9933"/>
                </a:solidFill>
              </a:defRPr>
            </a:lvl1pPr>
          </a:lstStyle>
          <a:p>
            <a:r>
              <a:rPr lang="en-ZA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973103" y="5285458"/>
            <a:ext cx="11058596" cy="819573"/>
          </a:xfrm>
        </p:spPr>
        <p:txBody>
          <a:bodyPr/>
          <a:lstStyle>
            <a:lvl1pPr marL="0" indent="0">
              <a:buFont typeface="Wingdings" pitchFamily="2" charset="2"/>
              <a:buNone/>
              <a:defRPr sz="2800" b="1">
                <a:solidFill>
                  <a:schemeClr val="bg2">
                    <a:lumMod val="75000"/>
                  </a:schemeClr>
                </a:solidFill>
                <a:latin typeface="Arial Narrow" pitchFamily="34" charset="0"/>
              </a:defRPr>
            </a:lvl1pPr>
          </a:lstStyle>
          <a:p>
            <a:r>
              <a:rPr lang="en-ZA" dirty="0"/>
              <a:t>Click to edit Master subtitle style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53A73D6-74A3-4109-A2AD-5E54043E0FD9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defTabSz="544513" hangingPunct="0">
              <a:defRPr/>
            </a:lvl1pPr>
          </a:lstStyle>
          <a:p>
            <a:pPr>
              <a:defRPr/>
            </a:pPr>
            <a:fld id="{4F34825D-B15A-48AA-B3AA-F0F9B6FAE90A}" type="slidenum">
              <a:rPr lang="en-ZA" altLang="en-US"/>
              <a:pPr>
                <a:defRPr/>
              </a:pPr>
              <a:t>‹#›</a:t>
            </a:fld>
            <a:endParaRPr lang="en-ZA" altLang="en-US" dirty="0"/>
          </a:p>
        </p:txBody>
      </p:sp>
    </p:spTree>
    <p:extLst>
      <p:ext uri="{BB962C8B-B14F-4D97-AF65-F5344CB8AC3E}">
        <p14:creationId xmlns:p14="http://schemas.microsoft.com/office/powerpoint/2010/main" val="23239434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290" y="6269572"/>
            <a:ext cx="11054080" cy="1937173"/>
          </a:xfrm>
        </p:spPr>
        <p:txBody>
          <a:bodyPr anchor="t"/>
          <a:lstStyle>
            <a:lvl1pPr algn="l">
              <a:defRPr sz="57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290" y="4134160"/>
            <a:ext cx="11054080" cy="2133599"/>
          </a:xfrm>
        </p:spPr>
        <p:txBody>
          <a:bodyPr anchor="b"/>
          <a:lstStyle>
            <a:lvl1pPr marL="0" indent="0">
              <a:buNone/>
              <a:defRPr sz="2800"/>
            </a:lvl1pPr>
            <a:lvl2pPr marL="605479" indent="0">
              <a:buNone/>
              <a:defRPr sz="2600"/>
            </a:lvl2pPr>
            <a:lvl3pPr marL="1210992" indent="0">
              <a:buNone/>
              <a:defRPr sz="2300"/>
            </a:lvl3pPr>
            <a:lvl4pPr marL="1816550" indent="0">
              <a:buNone/>
              <a:defRPr sz="2000"/>
            </a:lvl4pPr>
            <a:lvl5pPr marL="2422071" indent="0">
              <a:buNone/>
              <a:defRPr sz="2000"/>
            </a:lvl5pPr>
            <a:lvl6pPr marL="3027615" indent="0">
              <a:buNone/>
              <a:defRPr sz="2000"/>
            </a:lvl6pPr>
            <a:lvl7pPr marL="3633092" indent="0">
              <a:buNone/>
              <a:defRPr sz="2000"/>
            </a:lvl7pPr>
            <a:lvl8pPr marL="4238617" indent="0">
              <a:buNone/>
              <a:defRPr sz="2000"/>
            </a:lvl8pPr>
            <a:lvl9pPr marL="4844101" indent="0">
              <a:buNone/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BF94BF39-E8AE-4F49-9E86-0CD7F24994E6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defTabSz="547688" hangingPunct="0">
              <a:defRPr/>
            </a:lvl1pPr>
          </a:lstStyle>
          <a:p>
            <a:pPr>
              <a:defRPr/>
            </a:pPr>
            <a:fld id="{AA3556EF-1425-4A37-B4C3-DC0DE89FF62A}" type="slidenum">
              <a:rPr lang="en-ZA" altLang="en-US"/>
              <a:pPr>
                <a:defRPr/>
              </a:pPr>
              <a:t>‹#›</a:t>
            </a:fld>
            <a:endParaRPr lang="en-ZA" altLang="en-US" dirty="0"/>
          </a:p>
        </p:txBody>
      </p:sp>
    </p:spTree>
    <p:extLst>
      <p:ext uri="{BB962C8B-B14F-4D97-AF65-F5344CB8AC3E}">
        <p14:creationId xmlns:p14="http://schemas.microsoft.com/office/powerpoint/2010/main" val="426385393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DC59700B-CD75-44E3-9896-20BE754FD670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defTabSz="544513" hangingPunct="0">
              <a:defRPr/>
            </a:lvl1pPr>
          </a:lstStyle>
          <a:p>
            <a:pPr>
              <a:defRPr/>
            </a:pPr>
            <a:fld id="{99230E0D-B53F-4A28-9125-0A191914F3CA}" type="slidenum">
              <a:rPr lang="en-ZA" altLang="en-US"/>
              <a:pPr>
                <a:defRPr/>
              </a:pPr>
              <a:t>‹#›</a:t>
            </a:fld>
            <a:endParaRPr lang="en-ZA" altLang="en-US" dirty="0"/>
          </a:p>
        </p:txBody>
      </p:sp>
    </p:spTree>
    <p:extLst>
      <p:ext uri="{BB962C8B-B14F-4D97-AF65-F5344CB8AC3E}">
        <p14:creationId xmlns:p14="http://schemas.microsoft.com/office/powerpoint/2010/main" val="284611932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290" y="6270607"/>
            <a:ext cx="11054080" cy="1937173"/>
          </a:xfrm>
        </p:spPr>
        <p:txBody>
          <a:bodyPr anchor="t"/>
          <a:lstStyle>
            <a:lvl1pPr algn="l">
              <a:defRPr sz="57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290" y="4134160"/>
            <a:ext cx="11054080" cy="2133599"/>
          </a:xfrm>
        </p:spPr>
        <p:txBody>
          <a:bodyPr anchor="b"/>
          <a:lstStyle>
            <a:lvl1pPr marL="0" indent="0">
              <a:buNone/>
              <a:defRPr sz="2800"/>
            </a:lvl1pPr>
            <a:lvl2pPr marL="583435" indent="0">
              <a:buNone/>
              <a:defRPr sz="2600"/>
            </a:lvl2pPr>
            <a:lvl3pPr marL="1166712" indent="0">
              <a:buNone/>
              <a:defRPr sz="2300"/>
            </a:lvl3pPr>
            <a:lvl4pPr marL="1750128" indent="0">
              <a:buNone/>
              <a:defRPr sz="2000"/>
            </a:lvl4pPr>
            <a:lvl5pPr marL="2333489" indent="0">
              <a:buNone/>
              <a:defRPr sz="2000"/>
            </a:lvl5pPr>
            <a:lvl6pPr marL="2916850" indent="0">
              <a:buNone/>
              <a:defRPr sz="2000"/>
            </a:lvl6pPr>
            <a:lvl7pPr marL="3500219" indent="0">
              <a:buNone/>
              <a:defRPr sz="2000"/>
            </a:lvl7pPr>
            <a:lvl8pPr marL="4083604" indent="0">
              <a:buNone/>
              <a:defRPr sz="2000"/>
            </a:lvl8pPr>
            <a:lvl9pPr marL="4666948" indent="0">
              <a:buNone/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617A1763-C290-48C3-8361-EC03FE6B6A8C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defTabSz="544513" hangingPunct="0">
              <a:defRPr/>
            </a:lvl1pPr>
          </a:lstStyle>
          <a:p>
            <a:pPr>
              <a:defRPr/>
            </a:pPr>
            <a:fld id="{572925A7-A9FA-49C7-A34F-6098A0CAEADB}" type="slidenum">
              <a:rPr lang="en-ZA" altLang="en-US"/>
              <a:pPr>
                <a:defRPr/>
              </a:pPr>
              <a:t>‹#›</a:t>
            </a:fld>
            <a:endParaRPr lang="en-ZA" altLang="en-US" dirty="0"/>
          </a:p>
        </p:txBody>
      </p:sp>
    </p:spTree>
    <p:extLst>
      <p:ext uri="{BB962C8B-B14F-4D97-AF65-F5344CB8AC3E}">
        <p14:creationId xmlns:p14="http://schemas.microsoft.com/office/powerpoint/2010/main" val="176548663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56729" y="1907825"/>
            <a:ext cx="6037298" cy="6804942"/>
          </a:xfrm>
        </p:spPr>
        <p:txBody>
          <a:bodyPr/>
          <a:lstStyle>
            <a:lvl1pPr>
              <a:defRPr sz="4000"/>
            </a:lvl1pPr>
            <a:lvl2pPr>
              <a:defRPr sz="3400"/>
            </a:lvl2pPr>
            <a:lvl3pPr>
              <a:defRPr sz="2800"/>
            </a:lvl3pPr>
            <a:lvl4pPr>
              <a:defRPr sz="2600"/>
            </a:lvl4pPr>
            <a:lvl5pPr>
              <a:defRPr sz="2600"/>
            </a:lvl5pPr>
            <a:lvl6pPr>
              <a:defRPr sz="2600"/>
            </a:lvl6pPr>
            <a:lvl7pPr>
              <a:defRPr sz="2600"/>
            </a:lvl7pPr>
            <a:lvl8pPr>
              <a:defRPr sz="2600"/>
            </a:lvl8pPr>
            <a:lvl9pPr>
              <a:defRPr sz="2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10775" y="1907825"/>
            <a:ext cx="6037298" cy="6804942"/>
          </a:xfrm>
        </p:spPr>
        <p:txBody>
          <a:bodyPr/>
          <a:lstStyle>
            <a:lvl1pPr>
              <a:defRPr sz="4000"/>
            </a:lvl1pPr>
            <a:lvl2pPr>
              <a:defRPr sz="3400"/>
            </a:lvl2pPr>
            <a:lvl3pPr>
              <a:defRPr sz="2800"/>
            </a:lvl3pPr>
            <a:lvl4pPr>
              <a:defRPr sz="2600"/>
            </a:lvl4pPr>
            <a:lvl5pPr>
              <a:defRPr sz="2600"/>
            </a:lvl5pPr>
            <a:lvl6pPr>
              <a:defRPr sz="2600"/>
            </a:lvl6pPr>
            <a:lvl7pPr>
              <a:defRPr sz="2600"/>
            </a:lvl7pPr>
            <a:lvl8pPr>
              <a:defRPr sz="2600"/>
            </a:lvl8pPr>
            <a:lvl9pPr>
              <a:defRPr sz="2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F3C9044D-AAC3-410D-81A5-4877DC3DB0C2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defTabSz="544513" hangingPunct="0">
              <a:defRPr/>
            </a:lvl1pPr>
          </a:lstStyle>
          <a:p>
            <a:pPr>
              <a:defRPr/>
            </a:pPr>
            <a:fld id="{5AAB5176-0E18-4A6D-96F6-B3EF438A82AF}" type="slidenum">
              <a:rPr lang="en-ZA" altLang="en-US"/>
              <a:pPr>
                <a:defRPr/>
              </a:pPr>
              <a:t>‹#›</a:t>
            </a:fld>
            <a:endParaRPr lang="en-ZA" altLang="en-US" dirty="0"/>
          </a:p>
        </p:txBody>
      </p:sp>
    </p:spTree>
    <p:extLst>
      <p:ext uri="{BB962C8B-B14F-4D97-AF65-F5344CB8AC3E}">
        <p14:creationId xmlns:p14="http://schemas.microsoft.com/office/powerpoint/2010/main" val="375216493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240" y="390596"/>
            <a:ext cx="1170432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240" y="2183272"/>
            <a:ext cx="5746045" cy="909884"/>
          </a:xfrm>
        </p:spPr>
        <p:txBody>
          <a:bodyPr anchor="b"/>
          <a:lstStyle>
            <a:lvl1pPr marL="0" indent="0">
              <a:buNone/>
              <a:defRPr sz="3400" b="1"/>
            </a:lvl1pPr>
            <a:lvl2pPr marL="583435" indent="0">
              <a:buNone/>
              <a:defRPr sz="2800" b="1"/>
            </a:lvl2pPr>
            <a:lvl3pPr marL="1166712" indent="0">
              <a:buNone/>
              <a:defRPr sz="2600" b="1"/>
            </a:lvl3pPr>
            <a:lvl4pPr marL="1750128" indent="0">
              <a:buNone/>
              <a:defRPr sz="2300" b="1"/>
            </a:lvl4pPr>
            <a:lvl5pPr marL="2333489" indent="0">
              <a:buNone/>
              <a:defRPr sz="2300" b="1"/>
            </a:lvl5pPr>
            <a:lvl6pPr marL="2916850" indent="0">
              <a:buNone/>
              <a:defRPr sz="2300" b="1"/>
            </a:lvl6pPr>
            <a:lvl7pPr marL="3500219" indent="0">
              <a:buNone/>
              <a:defRPr sz="2300" b="1"/>
            </a:lvl7pPr>
            <a:lvl8pPr marL="4083604" indent="0">
              <a:buNone/>
              <a:defRPr sz="2300" b="1"/>
            </a:lvl8pPr>
            <a:lvl9pPr marL="4666948" indent="0">
              <a:buNone/>
              <a:defRPr sz="23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240" y="3093155"/>
            <a:ext cx="5746045" cy="5619610"/>
          </a:xfrm>
        </p:spPr>
        <p:txBody>
          <a:bodyPr/>
          <a:lstStyle>
            <a:lvl1pPr>
              <a:defRPr sz="3400"/>
            </a:lvl1pPr>
            <a:lvl2pPr>
              <a:defRPr sz="2800"/>
            </a:lvl2pPr>
            <a:lvl3pPr>
              <a:defRPr sz="26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6260" y="2183272"/>
            <a:ext cx="5748302" cy="909884"/>
          </a:xfrm>
        </p:spPr>
        <p:txBody>
          <a:bodyPr anchor="b"/>
          <a:lstStyle>
            <a:lvl1pPr marL="0" indent="0">
              <a:buNone/>
              <a:defRPr sz="3400" b="1"/>
            </a:lvl1pPr>
            <a:lvl2pPr marL="583435" indent="0">
              <a:buNone/>
              <a:defRPr sz="2800" b="1"/>
            </a:lvl2pPr>
            <a:lvl3pPr marL="1166712" indent="0">
              <a:buNone/>
              <a:defRPr sz="2600" b="1"/>
            </a:lvl3pPr>
            <a:lvl4pPr marL="1750128" indent="0">
              <a:buNone/>
              <a:defRPr sz="2300" b="1"/>
            </a:lvl4pPr>
            <a:lvl5pPr marL="2333489" indent="0">
              <a:buNone/>
              <a:defRPr sz="2300" b="1"/>
            </a:lvl5pPr>
            <a:lvl6pPr marL="2916850" indent="0">
              <a:buNone/>
              <a:defRPr sz="2300" b="1"/>
            </a:lvl6pPr>
            <a:lvl7pPr marL="3500219" indent="0">
              <a:buNone/>
              <a:defRPr sz="2300" b="1"/>
            </a:lvl7pPr>
            <a:lvl8pPr marL="4083604" indent="0">
              <a:buNone/>
              <a:defRPr sz="2300" b="1"/>
            </a:lvl8pPr>
            <a:lvl9pPr marL="4666948" indent="0">
              <a:buNone/>
              <a:defRPr sz="23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6260" y="3093155"/>
            <a:ext cx="5748302" cy="5619610"/>
          </a:xfrm>
        </p:spPr>
        <p:txBody>
          <a:bodyPr/>
          <a:lstStyle>
            <a:lvl1pPr>
              <a:defRPr sz="3400"/>
            </a:lvl1pPr>
            <a:lvl2pPr>
              <a:defRPr sz="2800"/>
            </a:lvl2pPr>
            <a:lvl3pPr>
              <a:defRPr sz="26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CB3D077-751F-4506-A323-E40A39480BFB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defTabSz="544513" hangingPunct="0">
              <a:defRPr/>
            </a:lvl1pPr>
          </a:lstStyle>
          <a:p>
            <a:pPr>
              <a:defRPr/>
            </a:pPr>
            <a:fld id="{3381144B-3F21-4E2B-BDC0-2FD2D992E234}" type="slidenum">
              <a:rPr lang="en-ZA" altLang="en-US"/>
              <a:pPr>
                <a:defRPr/>
              </a:pPr>
              <a:t>‹#›</a:t>
            </a:fld>
            <a:endParaRPr lang="en-ZA" altLang="en-US" dirty="0"/>
          </a:p>
        </p:txBody>
      </p:sp>
    </p:spTree>
    <p:extLst>
      <p:ext uri="{BB962C8B-B14F-4D97-AF65-F5344CB8AC3E}">
        <p14:creationId xmlns:p14="http://schemas.microsoft.com/office/powerpoint/2010/main" val="174631795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6">
            <a:extLst>
              <a:ext uri="{FF2B5EF4-FFF2-40B4-BE49-F238E27FC236}">
                <a16:creationId xmlns:a16="http://schemas.microsoft.com/office/drawing/2014/main" id="{EB3F7A2E-8AE3-4033-964F-04EE7604E814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defTabSz="544513" hangingPunct="0">
              <a:defRPr/>
            </a:lvl1pPr>
          </a:lstStyle>
          <a:p>
            <a:pPr>
              <a:defRPr/>
            </a:pPr>
            <a:fld id="{A4CA7B31-C252-44B1-AFFF-FA4FF0408F91}" type="slidenum">
              <a:rPr lang="en-ZA" altLang="en-US"/>
              <a:pPr>
                <a:defRPr/>
              </a:pPr>
              <a:t>‹#›</a:t>
            </a:fld>
            <a:endParaRPr lang="en-ZA" altLang="en-US" dirty="0"/>
          </a:p>
        </p:txBody>
      </p:sp>
    </p:spTree>
    <p:extLst>
      <p:ext uri="{BB962C8B-B14F-4D97-AF65-F5344CB8AC3E}">
        <p14:creationId xmlns:p14="http://schemas.microsoft.com/office/powerpoint/2010/main" val="407021469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>
            <a:extLst>
              <a:ext uri="{FF2B5EF4-FFF2-40B4-BE49-F238E27FC236}">
                <a16:creationId xmlns:a16="http://schemas.microsoft.com/office/drawing/2014/main" id="{CB3AF142-C28A-4DFC-8BC8-9FA33AC3B243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defTabSz="544513" hangingPunct="0">
              <a:defRPr/>
            </a:lvl1pPr>
          </a:lstStyle>
          <a:p>
            <a:pPr>
              <a:defRPr/>
            </a:pPr>
            <a:fld id="{FE5A197F-5092-4F38-8AF9-38493C4EFA29}" type="slidenum">
              <a:rPr lang="en-ZA" altLang="en-US"/>
              <a:pPr>
                <a:defRPr/>
              </a:pPr>
              <a:t>‹#›</a:t>
            </a:fld>
            <a:endParaRPr lang="en-ZA" altLang="en-US" dirty="0"/>
          </a:p>
        </p:txBody>
      </p:sp>
    </p:spTree>
    <p:extLst>
      <p:ext uri="{BB962C8B-B14F-4D97-AF65-F5344CB8AC3E}">
        <p14:creationId xmlns:p14="http://schemas.microsoft.com/office/powerpoint/2010/main" val="326272191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243" y="388338"/>
            <a:ext cx="4278490" cy="1652693"/>
          </a:xfrm>
        </p:spPr>
        <p:txBody>
          <a:bodyPr anchor="b"/>
          <a:lstStyle>
            <a:lvl1pPr algn="l">
              <a:defRPr sz="28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516" y="388698"/>
            <a:ext cx="7270044" cy="8324427"/>
          </a:xfrm>
        </p:spPr>
        <p:txBody>
          <a:bodyPr/>
          <a:lstStyle>
            <a:lvl1pPr>
              <a:defRPr sz="4600"/>
            </a:lvl1pPr>
            <a:lvl2pPr>
              <a:defRPr sz="4000"/>
            </a:lvl2pPr>
            <a:lvl3pPr>
              <a:defRPr sz="340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243" y="2041033"/>
            <a:ext cx="4278490" cy="6671734"/>
          </a:xfrm>
        </p:spPr>
        <p:txBody>
          <a:bodyPr/>
          <a:lstStyle>
            <a:lvl1pPr marL="0" indent="0">
              <a:buNone/>
              <a:defRPr sz="2000"/>
            </a:lvl1pPr>
            <a:lvl2pPr marL="583435" indent="0">
              <a:buNone/>
              <a:defRPr sz="1700"/>
            </a:lvl2pPr>
            <a:lvl3pPr marL="1166712" indent="0">
              <a:buNone/>
              <a:defRPr sz="1400"/>
            </a:lvl3pPr>
            <a:lvl4pPr marL="1750128" indent="0">
              <a:buNone/>
              <a:defRPr sz="1300"/>
            </a:lvl4pPr>
            <a:lvl5pPr marL="2333489" indent="0">
              <a:buNone/>
              <a:defRPr sz="1300"/>
            </a:lvl5pPr>
            <a:lvl6pPr marL="2916850" indent="0">
              <a:buNone/>
              <a:defRPr sz="1300"/>
            </a:lvl6pPr>
            <a:lvl7pPr marL="3500219" indent="0">
              <a:buNone/>
              <a:defRPr sz="1300"/>
            </a:lvl7pPr>
            <a:lvl8pPr marL="4083604" indent="0">
              <a:buNone/>
              <a:defRPr sz="1300"/>
            </a:lvl8pPr>
            <a:lvl9pPr marL="4666948" indent="0">
              <a:buNone/>
              <a:defRPr sz="13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94B1C0F9-0686-4D2C-94DF-0791EC67DEF3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defTabSz="544513" hangingPunct="0">
              <a:defRPr/>
            </a:lvl1pPr>
          </a:lstStyle>
          <a:p>
            <a:pPr>
              <a:defRPr/>
            </a:pPr>
            <a:fld id="{0DD0F0B8-77E3-4FB6-889C-F79467C61193}" type="slidenum">
              <a:rPr lang="en-ZA" altLang="en-US"/>
              <a:pPr>
                <a:defRPr/>
              </a:pPr>
              <a:t>‹#›</a:t>
            </a:fld>
            <a:endParaRPr lang="en-ZA" altLang="en-US" dirty="0"/>
          </a:p>
        </p:txBody>
      </p:sp>
    </p:spTree>
    <p:extLst>
      <p:ext uri="{BB962C8B-B14F-4D97-AF65-F5344CB8AC3E}">
        <p14:creationId xmlns:p14="http://schemas.microsoft.com/office/powerpoint/2010/main" val="66647195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032" y="6827520"/>
            <a:ext cx="7802880" cy="806027"/>
          </a:xfrm>
        </p:spPr>
        <p:txBody>
          <a:bodyPr anchor="b"/>
          <a:lstStyle>
            <a:lvl1pPr algn="l">
              <a:defRPr sz="28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032" y="871502"/>
            <a:ext cx="7802880" cy="5852160"/>
          </a:xfrm>
        </p:spPr>
        <p:txBody>
          <a:bodyPr/>
          <a:lstStyle>
            <a:lvl1pPr marL="0" indent="0">
              <a:buNone/>
              <a:defRPr sz="4600"/>
            </a:lvl1pPr>
            <a:lvl2pPr marL="583435" indent="0">
              <a:buNone/>
              <a:defRPr sz="4000"/>
            </a:lvl2pPr>
            <a:lvl3pPr marL="1166712" indent="0">
              <a:buNone/>
              <a:defRPr sz="3400"/>
            </a:lvl3pPr>
            <a:lvl4pPr marL="1750128" indent="0">
              <a:buNone/>
              <a:defRPr sz="2800"/>
            </a:lvl4pPr>
            <a:lvl5pPr marL="2333489" indent="0">
              <a:buNone/>
              <a:defRPr sz="2800"/>
            </a:lvl5pPr>
            <a:lvl6pPr marL="2916850" indent="0">
              <a:buNone/>
              <a:defRPr sz="2800"/>
            </a:lvl6pPr>
            <a:lvl7pPr marL="3500219" indent="0">
              <a:buNone/>
              <a:defRPr sz="2800"/>
            </a:lvl7pPr>
            <a:lvl8pPr marL="4083604" indent="0">
              <a:buNone/>
              <a:defRPr sz="2800"/>
            </a:lvl8pPr>
            <a:lvl9pPr marL="4666948" indent="0">
              <a:buNone/>
              <a:defRPr sz="28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032" y="7633547"/>
            <a:ext cx="7802880" cy="1144693"/>
          </a:xfrm>
        </p:spPr>
        <p:txBody>
          <a:bodyPr/>
          <a:lstStyle>
            <a:lvl1pPr marL="0" indent="0">
              <a:buNone/>
              <a:defRPr sz="2000"/>
            </a:lvl1pPr>
            <a:lvl2pPr marL="583435" indent="0">
              <a:buNone/>
              <a:defRPr sz="1700"/>
            </a:lvl2pPr>
            <a:lvl3pPr marL="1166712" indent="0">
              <a:buNone/>
              <a:defRPr sz="1400"/>
            </a:lvl3pPr>
            <a:lvl4pPr marL="1750128" indent="0">
              <a:buNone/>
              <a:defRPr sz="1300"/>
            </a:lvl4pPr>
            <a:lvl5pPr marL="2333489" indent="0">
              <a:buNone/>
              <a:defRPr sz="1300"/>
            </a:lvl5pPr>
            <a:lvl6pPr marL="2916850" indent="0">
              <a:buNone/>
              <a:defRPr sz="1300"/>
            </a:lvl6pPr>
            <a:lvl7pPr marL="3500219" indent="0">
              <a:buNone/>
              <a:defRPr sz="1300"/>
            </a:lvl7pPr>
            <a:lvl8pPr marL="4083604" indent="0">
              <a:buNone/>
              <a:defRPr sz="1300"/>
            </a:lvl8pPr>
            <a:lvl9pPr marL="4666948" indent="0">
              <a:buNone/>
              <a:defRPr sz="13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8F278DDB-F2BA-47DE-930D-90ECB62FEBEE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defTabSz="544513" hangingPunct="0">
              <a:defRPr/>
            </a:lvl1pPr>
          </a:lstStyle>
          <a:p>
            <a:pPr>
              <a:defRPr/>
            </a:pPr>
            <a:fld id="{3591EE9A-5AFB-4EF4-AACE-C775650AC3BA}" type="slidenum">
              <a:rPr lang="en-ZA" altLang="en-US"/>
              <a:pPr>
                <a:defRPr/>
              </a:pPr>
              <a:t>‹#›</a:t>
            </a:fld>
            <a:endParaRPr lang="en-ZA" altLang="en-US" dirty="0"/>
          </a:p>
        </p:txBody>
      </p:sp>
    </p:spTree>
    <p:extLst>
      <p:ext uri="{BB962C8B-B14F-4D97-AF65-F5344CB8AC3E}">
        <p14:creationId xmlns:p14="http://schemas.microsoft.com/office/powerpoint/2010/main" val="99382983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6F148A49-8174-4018-9F45-7FED5430AB6F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defTabSz="544513" hangingPunct="0">
              <a:defRPr/>
            </a:lvl1pPr>
          </a:lstStyle>
          <a:p>
            <a:pPr>
              <a:defRPr/>
            </a:pPr>
            <a:fld id="{5F3F0479-BA93-4FED-96D8-625C3DD3A2F0}" type="slidenum">
              <a:rPr lang="en-ZA" altLang="en-US"/>
              <a:pPr>
                <a:defRPr/>
              </a:pPr>
              <a:t>‹#›</a:t>
            </a:fld>
            <a:endParaRPr lang="en-ZA" altLang="en-US" dirty="0"/>
          </a:p>
        </p:txBody>
      </p:sp>
    </p:spTree>
    <p:extLst>
      <p:ext uri="{BB962C8B-B14F-4D97-AF65-F5344CB8AC3E}">
        <p14:creationId xmlns:p14="http://schemas.microsoft.com/office/powerpoint/2010/main" val="251053183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578252" y="390787"/>
            <a:ext cx="3072835" cy="832216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57039" y="390787"/>
            <a:ext cx="9001761" cy="832216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556C3187-B61A-48DA-9C47-D5993473056B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defTabSz="544513" hangingPunct="0">
              <a:defRPr/>
            </a:lvl1pPr>
          </a:lstStyle>
          <a:p>
            <a:pPr>
              <a:defRPr/>
            </a:pPr>
            <a:fld id="{7413FCE3-9FF1-4E48-8C06-7609FDCF5B66}" type="slidenum">
              <a:rPr lang="en-ZA" altLang="en-US"/>
              <a:pPr>
                <a:defRPr/>
              </a:pPr>
              <a:t>‹#›</a:t>
            </a:fld>
            <a:endParaRPr lang="en-ZA" altLang="en-US" dirty="0"/>
          </a:p>
        </p:txBody>
      </p:sp>
    </p:spTree>
    <p:extLst>
      <p:ext uri="{BB962C8B-B14F-4D97-AF65-F5344CB8AC3E}">
        <p14:creationId xmlns:p14="http://schemas.microsoft.com/office/powerpoint/2010/main" val="21132138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56729" y="1907825"/>
            <a:ext cx="6037298" cy="6804942"/>
          </a:xfrm>
        </p:spPr>
        <p:txBody>
          <a:bodyPr/>
          <a:lstStyle>
            <a:lvl1pPr>
              <a:defRPr sz="4000"/>
            </a:lvl1pPr>
            <a:lvl2pPr>
              <a:defRPr sz="3400"/>
            </a:lvl2pPr>
            <a:lvl3pPr>
              <a:defRPr sz="2800"/>
            </a:lvl3pPr>
            <a:lvl4pPr>
              <a:defRPr sz="2600"/>
            </a:lvl4pPr>
            <a:lvl5pPr>
              <a:defRPr sz="2600"/>
            </a:lvl5pPr>
            <a:lvl6pPr>
              <a:defRPr sz="2600"/>
            </a:lvl6pPr>
            <a:lvl7pPr>
              <a:defRPr sz="2600"/>
            </a:lvl7pPr>
            <a:lvl8pPr>
              <a:defRPr sz="2600"/>
            </a:lvl8pPr>
            <a:lvl9pPr>
              <a:defRPr sz="2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10775" y="1907825"/>
            <a:ext cx="6037298" cy="6804942"/>
          </a:xfrm>
        </p:spPr>
        <p:txBody>
          <a:bodyPr/>
          <a:lstStyle>
            <a:lvl1pPr>
              <a:defRPr sz="4000"/>
            </a:lvl1pPr>
            <a:lvl2pPr>
              <a:defRPr sz="3400"/>
            </a:lvl2pPr>
            <a:lvl3pPr>
              <a:defRPr sz="2800"/>
            </a:lvl3pPr>
            <a:lvl4pPr>
              <a:defRPr sz="2600"/>
            </a:lvl4pPr>
            <a:lvl5pPr>
              <a:defRPr sz="2600"/>
            </a:lvl5pPr>
            <a:lvl6pPr>
              <a:defRPr sz="2600"/>
            </a:lvl6pPr>
            <a:lvl7pPr>
              <a:defRPr sz="2600"/>
            </a:lvl7pPr>
            <a:lvl8pPr>
              <a:defRPr sz="2600"/>
            </a:lvl8pPr>
            <a:lvl9pPr>
              <a:defRPr sz="2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891F26F3-9381-4FCC-9985-C1BBE85084E8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defTabSz="547688" hangingPunct="0">
              <a:defRPr/>
            </a:lvl1pPr>
          </a:lstStyle>
          <a:p>
            <a:pPr>
              <a:defRPr/>
            </a:pPr>
            <a:fld id="{15C9A990-2363-4C4C-9F64-851A3C40C932}" type="slidenum">
              <a:rPr lang="en-ZA" altLang="en-US"/>
              <a:pPr>
                <a:defRPr/>
              </a:pPr>
              <a:t>‹#›</a:t>
            </a:fld>
            <a:endParaRPr lang="en-ZA" altLang="en-US" dirty="0"/>
          </a:p>
        </p:txBody>
      </p:sp>
    </p:spTree>
    <p:extLst>
      <p:ext uri="{BB962C8B-B14F-4D97-AF65-F5344CB8AC3E}">
        <p14:creationId xmlns:p14="http://schemas.microsoft.com/office/powerpoint/2010/main" val="1551262805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018" y="390597"/>
            <a:ext cx="9218507" cy="100471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56729" y="1907825"/>
            <a:ext cx="6037298" cy="680494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10775" y="1907825"/>
            <a:ext cx="6037298" cy="680494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89D2D2E0-D3AD-41BF-98EE-12EEBDB849F4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defTabSz="544513" hangingPunct="0">
              <a:defRPr/>
            </a:lvl1pPr>
          </a:lstStyle>
          <a:p>
            <a:pPr>
              <a:defRPr/>
            </a:pPr>
            <a:fld id="{A32BD3AD-975F-42D4-9ED2-80396AA463AB}" type="slidenum">
              <a:rPr lang="en-ZA" altLang="en-US"/>
              <a:pPr>
                <a:defRPr/>
              </a:pPr>
              <a:t>‹#›</a:t>
            </a:fld>
            <a:endParaRPr lang="en-ZA" altLang="en-US" dirty="0"/>
          </a:p>
        </p:txBody>
      </p:sp>
    </p:spTree>
    <p:extLst>
      <p:ext uri="{BB962C8B-B14F-4D97-AF65-F5344CB8AC3E}">
        <p14:creationId xmlns:p14="http://schemas.microsoft.com/office/powerpoint/2010/main" val="275012367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hart" preserve="1">
  <p:cSld name="Title, Text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018" y="390597"/>
            <a:ext cx="9218507" cy="1004710"/>
          </a:xfrm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56729" y="1907825"/>
            <a:ext cx="6037298" cy="680494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hart Placeholder 3"/>
          <p:cNvSpPr>
            <a:spLocks noGrp="1"/>
          </p:cNvSpPr>
          <p:nvPr>
            <p:ph type="chart" sz="half" idx="2"/>
          </p:nvPr>
        </p:nvSpPr>
        <p:spPr>
          <a:xfrm>
            <a:off x="6610775" y="1907825"/>
            <a:ext cx="6037298" cy="6804942"/>
          </a:xfrm>
        </p:spPr>
        <p:txBody>
          <a:bodyPr/>
          <a:lstStyle/>
          <a:p>
            <a:pPr lvl="0"/>
            <a:endParaRPr lang="en-US" noProof="0" dirty="0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3E662A8C-E86F-4E33-B22A-05D65B3E1B80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defTabSz="544513" hangingPunct="0">
              <a:defRPr/>
            </a:lvl1pPr>
          </a:lstStyle>
          <a:p>
            <a:pPr>
              <a:defRPr/>
            </a:pPr>
            <a:fld id="{7541A492-572A-4EE9-80FE-1B83F102DC4B}" type="slidenum">
              <a:rPr lang="en-ZA" altLang="en-US"/>
              <a:pPr>
                <a:defRPr/>
              </a:pPr>
              <a:t>‹#›</a:t>
            </a:fld>
            <a:endParaRPr lang="en-ZA" altLang="en-US" dirty="0"/>
          </a:p>
        </p:txBody>
      </p:sp>
    </p:spTree>
    <p:extLst>
      <p:ext uri="{BB962C8B-B14F-4D97-AF65-F5344CB8AC3E}">
        <p14:creationId xmlns:p14="http://schemas.microsoft.com/office/powerpoint/2010/main" val="3557707669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356729" y="390787"/>
            <a:ext cx="12291342" cy="832216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6">
            <a:extLst>
              <a:ext uri="{FF2B5EF4-FFF2-40B4-BE49-F238E27FC236}">
                <a16:creationId xmlns:a16="http://schemas.microsoft.com/office/drawing/2014/main" id="{77B3E81C-EF8C-47FC-9214-691B7919F36B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defTabSz="544513" hangingPunct="0">
              <a:defRPr/>
            </a:lvl1pPr>
          </a:lstStyle>
          <a:p>
            <a:pPr>
              <a:defRPr/>
            </a:pPr>
            <a:fld id="{04838416-79DE-4D34-8F35-B67DAC154CF4}" type="slidenum">
              <a:rPr lang="en-ZA" altLang="en-US"/>
              <a:pPr>
                <a:defRPr/>
              </a:pPr>
              <a:t>‹#›</a:t>
            </a:fld>
            <a:endParaRPr lang="en-ZA" altLang="en-US" dirty="0"/>
          </a:p>
        </p:txBody>
      </p:sp>
    </p:spTree>
    <p:extLst>
      <p:ext uri="{BB962C8B-B14F-4D97-AF65-F5344CB8AC3E}">
        <p14:creationId xmlns:p14="http://schemas.microsoft.com/office/powerpoint/2010/main" val="356928853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75360" y="3029940"/>
            <a:ext cx="11054080" cy="2090702"/>
          </a:xfrm>
        </p:spPr>
        <p:txBody>
          <a:bodyPr/>
          <a:lstStyle>
            <a:lvl1pPr>
              <a:defRPr sz="6827">
                <a:solidFill>
                  <a:srgbClr val="FF9933"/>
                </a:solidFill>
              </a:defRPr>
            </a:lvl1pPr>
          </a:lstStyle>
          <a:p>
            <a:r>
              <a:rPr lang="en-ZA" dirty="0"/>
              <a:t>Click to edit Master title style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973103" y="5285458"/>
            <a:ext cx="11058596" cy="819573"/>
          </a:xfrm>
        </p:spPr>
        <p:txBody>
          <a:bodyPr/>
          <a:lstStyle>
            <a:lvl1pPr marL="0" indent="0">
              <a:buFont typeface="Wingdings" pitchFamily="2" charset="2"/>
              <a:buNone/>
              <a:defRPr sz="2844" b="1">
                <a:solidFill>
                  <a:srgbClr val="FFAA01"/>
                </a:solidFill>
                <a:latin typeface="Arial Narrow" pitchFamily="34" charset="0"/>
              </a:defRPr>
            </a:lvl1pPr>
          </a:lstStyle>
          <a:p>
            <a:r>
              <a:rPr lang="en-ZA" dirty="0"/>
              <a:t>Click to edit Master subtitle style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2AC8EE-079C-477A-B1FA-2FCA69B5EC24}" type="slidenum">
              <a:rPr lang="en-ZA"/>
              <a:pPr>
                <a:defRPr/>
              </a:pPr>
              <a:t>‹#›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183213100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43D6BB-39AF-44F1-B96A-9852FF535532}" type="slidenum">
              <a:rPr lang="en-ZA"/>
              <a:pPr>
                <a:defRPr/>
              </a:pPr>
              <a:t>‹#›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3749912903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290" y="6267975"/>
            <a:ext cx="11054080" cy="1937173"/>
          </a:xfrm>
        </p:spPr>
        <p:txBody>
          <a:bodyPr anchor="t"/>
          <a:lstStyle>
            <a:lvl1pPr algn="l">
              <a:defRPr sz="5689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290" y="4134160"/>
            <a:ext cx="11054080" cy="2133599"/>
          </a:xfrm>
        </p:spPr>
        <p:txBody>
          <a:bodyPr anchor="b"/>
          <a:lstStyle>
            <a:lvl1pPr marL="0" indent="0">
              <a:buNone/>
              <a:defRPr sz="2844"/>
            </a:lvl1pPr>
            <a:lvl2pPr marL="641334" indent="0">
              <a:buNone/>
              <a:defRPr sz="2560"/>
            </a:lvl2pPr>
            <a:lvl3pPr marL="1282648" indent="0">
              <a:buNone/>
              <a:defRPr sz="2276"/>
            </a:lvl3pPr>
            <a:lvl4pPr marL="1924039" indent="0">
              <a:buNone/>
              <a:defRPr sz="1991"/>
            </a:lvl4pPr>
            <a:lvl5pPr marL="2565370" indent="0">
              <a:buNone/>
              <a:defRPr sz="1991"/>
            </a:lvl5pPr>
            <a:lvl6pPr marL="3206705" indent="0">
              <a:buNone/>
              <a:defRPr sz="1991"/>
            </a:lvl6pPr>
            <a:lvl7pPr marL="3848029" indent="0">
              <a:buNone/>
              <a:defRPr sz="1991"/>
            </a:lvl7pPr>
            <a:lvl8pPr marL="4489381" indent="0">
              <a:buNone/>
              <a:defRPr sz="1991"/>
            </a:lvl8pPr>
            <a:lvl9pPr marL="5130696" indent="0">
              <a:buNone/>
              <a:defRPr sz="199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415A6B-5890-4A5A-ADD3-B6CDB7F96A12}" type="slidenum">
              <a:rPr lang="en-ZA"/>
              <a:pPr>
                <a:defRPr/>
              </a:pPr>
              <a:t>‹#›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3378114049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56729" y="1907825"/>
            <a:ext cx="6037298" cy="6804942"/>
          </a:xfrm>
        </p:spPr>
        <p:txBody>
          <a:bodyPr/>
          <a:lstStyle>
            <a:lvl1pPr>
              <a:defRPr sz="3982"/>
            </a:lvl1pPr>
            <a:lvl2pPr>
              <a:defRPr sz="3413"/>
            </a:lvl2pPr>
            <a:lvl3pPr>
              <a:defRPr sz="2844"/>
            </a:lvl3pPr>
            <a:lvl4pPr>
              <a:defRPr sz="2560"/>
            </a:lvl4pPr>
            <a:lvl5pPr>
              <a:defRPr sz="2560"/>
            </a:lvl5pPr>
            <a:lvl6pPr>
              <a:defRPr sz="2560"/>
            </a:lvl6pPr>
            <a:lvl7pPr>
              <a:defRPr sz="2560"/>
            </a:lvl7pPr>
            <a:lvl8pPr>
              <a:defRPr sz="2560"/>
            </a:lvl8pPr>
            <a:lvl9pPr>
              <a:defRPr sz="256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10775" y="1907825"/>
            <a:ext cx="6037298" cy="6804942"/>
          </a:xfrm>
        </p:spPr>
        <p:txBody>
          <a:bodyPr/>
          <a:lstStyle>
            <a:lvl1pPr>
              <a:defRPr sz="3982"/>
            </a:lvl1pPr>
            <a:lvl2pPr>
              <a:defRPr sz="3413"/>
            </a:lvl2pPr>
            <a:lvl3pPr>
              <a:defRPr sz="2844"/>
            </a:lvl3pPr>
            <a:lvl4pPr>
              <a:defRPr sz="2560"/>
            </a:lvl4pPr>
            <a:lvl5pPr>
              <a:defRPr sz="2560"/>
            </a:lvl5pPr>
            <a:lvl6pPr>
              <a:defRPr sz="2560"/>
            </a:lvl6pPr>
            <a:lvl7pPr>
              <a:defRPr sz="2560"/>
            </a:lvl7pPr>
            <a:lvl8pPr>
              <a:defRPr sz="2560"/>
            </a:lvl8pPr>
            <a:lvl9pPr>
              <a:defRPr sz="256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A73C31-F760-4905-87E6-2583C45BCD45}" type="slidenum">
              <a:rPr lang="en-ZA"/>
              <a:pPr>
                <a:defRPr/>
              </a:pPr>
              <a:t>‹#›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3352170397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240" y="390596"/>
            <a:ext cx="1170432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240" y="2183272"/>
            <a:ext cx="5746045" cy="909884"/>
          </a:xfrm>
        </p:spPr>
        <p:txBody>
          <a:bodyPr anchor="b"/>
          <a:lstStyle>
            <a:lvl1pPr marL="0" indent="0">
              <a:buNone/>
              <a:defRPr sz="3413" b="1"/>
            </a:lvl1pPr>
            <a:lvl2pPr marL="641334" indent="0">
              <a:buNone/>
              <a:defRPr sz="2844" b="1"/>
            </a:lvl2pPr>
            <a:lvl3pPr marL="1282648" indent="0">
              <a:buNone/>
              <a:defRPr sz="2560" b="1"/>
            </a:lvl3pPr>
            <a:lvl4pPr marL="1924039" indent="0">
              <a:buNone/>
              <a:defRPr sz="2276" b="1"/>
            </a:lvl4pPr>
            <a:lvl5pPr marL="2565370" indent="0">
              <a:buNone/>
              <a:defRPr sz="2276" b="1"/>
            </a:lvl5pPr>
            <a:lvl6pPr marL="3206705" indent="0">
              <a:buNone/>
              <a:defRPr sz="2276" b="1"/>
            </a:lvl6pPr>
            <a:lvl7pPr marL="3848029" indent="0">
              <a:buNone/>
              <a:defRPr sz="2276" b="1"/>
            </a:lvl7pPr>
            <a:lvl8pPr marL="4489381" indent="0">
              <a:buNone/>
              <a:defRPr sz="2276" b="1"/>
            </a:lvl8pPr>
            <a:lvl9pPr marL="5130696" indent="0">
              <a:buNone/>
              <a:defRPr sz="2276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240" y="3093155"/>
            <a:ext cx="5746045" cy="5619610"/>
          </a:xfrm>
        </p:spPr>
        <p:txBody>
          <a:bodyPr/>
          <a:lstStyle>
            <a:lvl1pPr>
              <a:defRPr sz="3413"/>
            </a:lvl1pPr>
            <a:lvl2pPr>
              <a:defRPr sz="2844"/>
            </a:lvl2pPr>
            <a:lvl3pPr>
              <a:defRPr sz="2560"/>
            </a:lvl3pPr>
            <a:lvl4pPr>
              <a:defRPr sz="2276"/>
            </a:lvl4pPr>
            <a:lvl5pPr>
              <a:defRPr sz="2276"/>
            </a:lvl5pPr>
            <a:lvl6pPr>
              <a:defRPr sz="2276"/>
            </a:lvl6pPr>
            <a:lvl7pPr>
              <a:defRPr sz="2276"/>
            </a:lvl7pPr>
            <a:lvl8pPr>
              <a:defRPr sz="2276"/>
            </a:lvl8pPr>
            <a:lvl9pPr>
              <a:defRPr sz="2276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6260" y="2183272"/>
            <a:ext cx="5748302" cy="909884"/>
          </a:xfrm>
        </p:spPr>
        <p:txBody>
          <a:bodyPr anchor="b"/>
          <a:lstStyle>
            <a:lvl1pPr marL="0" indent="0">
              <a:buNone/>
              <a:defRPr sz="3413" b="1"/>
            </a:lvl1pPr>
            <a:lvl2pPr marL="641334" indent="0">
              <a:buNone/>
              <a:defRPr sz="2844" b="1"/>
            </a:lvl2pPr>
            <a:lvl3pPr marL="1282648" indent="0">
              <a:buNone/>
              <a:defRPr sz="2560" b="1"/>
            </a:lvl3pPr>
            <a:lvl4pPr marL="1924039" indent="0">
              <a:buNone/>
              <a:defRPr sz="2276" b="1"/>
            </a:lvl4pPr>
            <a:lvl5pPr marL="2565370" indent="0">
              <a:buNone/>
              <a:defRPr sz="2276" b="1"/>
            </a:lvl5pPr>
            <a:lvl6pPr marL="3206705" indent="0">
              <a:buNone/>
              <a:defRPr sz="2276" b="1"/>
            </a:lvl6pPr>
            <a:lvl7pPr marL="3848029" indent="0">
              <a:buNone/>
              <a:defRPr sz="2276" b="1"/>
            </a:lvl7pPr>
            <a:lvl8pPr marL="4489381" indent="0">
              <a:buNone/>
              <a:defRPr sz="2276" b="1"/>
            </a:lvl8pPr>
            <a:lvl9pPr marL="5130696" indent="0">
              <a:buNone/>
              <a:defRPr sz="2276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6260" y="3093155"/>
            <a:ext cx="5748302" cy="5619610"/>
          </a:xfrm>
        </p:spPr>
        <p:txBody>
          <a:bodyPr/>
          <a:lstStyle>
            <a:lvl1pPr>
              <a:defRPr sz="3413"/>
            </a:lvl1pPr>
            <a:lvl2pPr>
              <a:defRPr sz="2844"/>
            </a:lvl2pPr>
            <a:lvl3pPr>
              <a:defRPr sz="2560"/>
            </a:lvl3pPr>
            <a:lvl4pPr>
              <a:defRPr sz="2276"/>
            </a:lvl4pPr>
            <a:lvl5pPr>
              <a:defRPr sz="2276"/>
            </a:lvl5pPr>
            <a:lvl6pPr>
              <a:defRPr sz="2276"/>
            </a:lvl6pPr>
            <a:lvl7pPr>
              <a:defRPr sz="2276"/>
            </a:lvl7pPr>
            <a:lvl8pPr>
              <a:defRPr sz="2276"/>
            </a:lvl8pPr>
            <a:lvl9pPr>
              <a:defRPr sz="2276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875B8D-009D-4493-A059-E6F9F8E1EC1E}" type="slidenum">
              <a:rPr lang="en-ZA"/>
              <a:pPr>
                <a:defRPr/>
              </a:pPr>
              <a:t>‹#›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380438085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7B746C-5F8B-4633-9509-CCFA417AF4FD}" type="slidenum">
              <a:rPr lang="en-ZA"/>
              <a:pPr>
                <a:defRPr/>
              </a:pPr>
              <a:t>‹#›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3877032568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73B228-DE66-4CEA-9456-B97A371BEAAC}" type="slidenum">
              <a:rPr lang="en-ZA"/>
              <a:pPr>
                <a:defRPr/>
              </a:pPr>
              <a:t>‹#›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16512322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240" y="390596"/>
            <a:ext cx="1170432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240" y="2183272"/>
            <a:ext cx="5746045" cy="909884"/>
          </a:xfrm>
        </p:spPr>
        <p:txBody>
          <a:bodyPr anchor="b"/>
          <a:lstStyle>
            <a:lvl1pPr marL="0" indent="0">
              <a:buNone/>
              <a:defRPr sz="3400" b="1"/>
            </a:lvl1pPr>
            <a:lvl2pPr marL="605479" indent="0">
              <a:buNone/>
              <a:defRPr sz="2800" b="1"/>
            </a:lvl2pPr>
            <a:lvl3pPr marL="1210992" indent="0">
              <a:buNone/>
              <a:defRPr sz="2600" b="1"/>
            </a:lvl3pPr>
            <a:lvl4pPr marL="1816550" indent="0">
              <a:buNone/>
              <a:defRPr sz="2300" b="1"/>
            </a:lvl4pPr>
            <a:lvl5pPr marL="2422071" indent="0">
              <a:buNone/>
              <a:defRPr sz="2300" b="1"/>
            </a:lvl5pPr>
            <a:lvl6pPr marL="3027615" indent="0">
              <a:buNone/>
              <a:defRPr sz="2300" b="1"/>
            </a:lvl6pPr>
            <a:lvl7pPr marL="3633092" indent="0">
              <a:buNone/>
              <a:defRPr sz="2300" b="1"/>
            </a:lvl7pPr>
            <a:lvl8pPr marL="4238617" indent="0">
              <a:buNone/>
              <a:defRPr sz="2300" b="1"/>
            </a:lvl8pPr>
            <a:lvl9pPr marL="4844101" indent="0">
              <a:buNone/>
              <a:defRPr sz="23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240" y="3093155"/>
            <a:ext cx="5746045" cy="5619610"/>
          </a:xfrm>
        </p:spPr>
        <p:txBody>
          <a:bodyPr/>
          <a:lstStyle>
            <a:lvl1pPr>
              <a:defRPr sz="3400"/>
            </a:lvl1pPr>
            <a:lvl2pPr>
              <a:defRPr sz="2800"/>
            </a:lvl2pPr>
            <a:lvl3pPr>
              <a:defRPr sz="26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6260" y="2183272"/>
            <a:ext cx="5748302" cy="909884"/>
          </a:xfrm>
        </p:spPr>
        <p:txBody>
          <a:bodyPr anchor="b"/>
          <a:lstStyle>
            <a:lvl1pPr marL="0" indent="0">
              <a:buNone/>
              <a:defRPr sz="3400" b="1"/>
            </a:lvl1pPr>
            <a:lvl2pPr marL="605479" indent="0">
              <a:buNone/>
              <a:defRPr sz="2800" b="1"/>
            </a:lvl2pPr>
            <a:lvl3pPr marL="1210992" indent="0">
              <a:buNone/>
              <a:defRPr sz="2600" b="1"/>
            </a:lvl3pPr>
            <a:lvl4pPr marL="1816550" indent="0">
              <a:buNone/>
              <a:defRPr sz="2300" b="1"/>
            </a:lvl4pPr>
            <a:lvl5pPr marL="2422071" indent="0">
              <a:buNone/>
              <a:defRPr sz="2300" b="1"/>
            </a:lvl5pPr>
            <a:lvl6pPr marL="3027615" indent="0">
              <a:buNone/>
              <a:defRPr sz="2300" b="1"/>
            </a:lvl6pPr>
            <a:lvl7pPr marL="3633092" indent="0">
              <a:buNone/>
              <a:defRPr sz="2300" b="1"/>
            </a:lvl7pPr>
            <a:lvl8pPr marL="4238617" indent="0">
              <a:buNone/>
              <a:defRPr sz="2300" b="1"/>
            </a:lvl8pPr>
            <a:lvl9pPr marL="4844101" indent="0">
              <a:buNone/>
              <a:defRPr sz="23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6260" y="3093155"/>
            <a:ext cx="5748302" cy="5619610"/>
          </a:xfrm>
        </p:spPr>
        <p:txBody>
          <a:bodyPr/>
          <a:lstStyle>
            <a:lvl1pPr>
              <a:defRPr sz="3400"/>
            </a:lvl1pPr>
            <a:lvl2pPr>
              <a:defRPr sz="2800"/>
            </a:lvl2pPr>
            <a:lvl3pPr>
              <a:defRPr sz="26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81CE8A5-CC19-40E4-84C9-B37A7BE1CE9D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defTabSz="547688" hangingPunct="0">
              <a:defRPr/>
            </a:lvl1pPr>
          </a:lstStyle>
          <a:p>
            <a:pPr>
              <a:defRPr/>
            </a:pPr>
            <a:fld id="{EE1F5E8A-0F49-44D4-88A1-4B1DFAE3F4F6}" type="slidenum">
              <a:rPr lang="en-ZA" altLang="en-US"/>
              <a:pPr>
                <a:defRPr/>
              </a:pPr>
              <a:t>‹#›</a:t>
            </a:fld>
            <a:endParaRPr lang="en-ZA" altLang="en-US" dirty="0"/>
          </a:p>
        </p:txBody>
      </p:sp>
    </p:spTree>
    <p:extLst>
      <p:ext uri="{BB962C8B-B14F-4D97-AF65-F5344CB8AC3E}">
        <p14:creationId xmlns:p14="http://schemas.microsoft.com/office/powerpoint/2010/main" val="70464340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243" y="388338"/>
            <a:ext cx="4278490" cy="1652693"/>
          </a:xfrm>
        </p:spPr>
        <p:txBody>
          <a:bodyPr anchor="b"/>
          <a:lstStyle>
            <a:lvl1pPr algn="l">
              <a:defRPr sz="2844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516" y="388616"/>
            <a:ext cx="7270044" cy="8324427"/>
          </a:xfrm>
        </p:spPr>
        <p:txBody>
          <a:bodyPr/>
          <a:lstStyle>
            <a:lvl1pPr>
              <a:defRPr sz="4551"/>
            </a:lvl1pPr>
            <a:lvl2pPr>
              <a:defRPr sz="3982"/>
            </a:lvl2pPr>
            <a:lvl3pPr>
              <a:defRPr sz="3413"/>
            </a:lvl3pPr>
            <a:lvl4pPr>
              <a:defRPr sz="2844"/>
            </a:lvl4pPr>
            <a:lvl5pPr>
              <a:defRPr sz="2844"/>
            </a:lvl5pPr>
            <a:lvl6pPr>
              <a:defRPr sz="2844"/>
            </a:lvl6pPr>
            <a:lvl7pPr>
              <a:defRPr sz="2844"/>
            </a:lvl7pPr>
            <a:lvl8pPr>
              <a:defRPr sz="2844"/>
            </a:lvl8pPr>
            <a:lvl9pPr>
              <a:defRPr sz="2844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243" y="2041033"/>
            <a:ext cx="4278490" cy="6671734"/>
          </a:xfrm>
        </p:spPr>
        <p:txBody>
          <a:bodyPr/>
          <a:lstStyle>
            <a:lvl1pPr marL="0" indent="0">
              <a:buNone/>
              <a:defRPr sz="1991"/>
            </a:lvl1pPr>
            <a:lvl2pPr marL="641334" indent="0">
              <a:buNone/>
              <a:defRPr sz="1707"/>
            </a:lvl2pPr>
            <a:lvl3pPr marL="1282648" indent="0">
              <a:buNone/>
              <a:defRPr sz="1422"/>
            </a:lvl3pPr>
            <a:lvl4pPr marL="1924039" indent="0">
              <a:buNone/>
              <a:defRPr sz="1280"/>
            </a:lvl4pPr>
            <a:lvl5pPr marL="2565370" indent="0">
              <a:buNone/>
              <a:defRPr sz="1280"/>
            </a:lvl5pPr>
            <a:lvl6pPr marL="3206705" indent="0">
              <a:buNone/>
              <a:defRPr sz="1280"/>
            </a:lvl6pPr>
            <a:lvl7pPr marL="3848029" indent="0">
              <a:buNone/>
              <a:defRPr sz="1280"/>
            </a:lvl7pPr>
            <a:lvl8pPr marL="4489381" indent="0">
              <a:buNone/>
              <a:defRPr sz="1280"/>
            </a:lvl8pPr>
            <a:lvl9pPr marL="5130696" indent="0">
              <a:buNone/>
              <a:defRPr sz="128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35B76C-2BE3-466C-8DCC-F2D6A0A9352E}" type="slidenum">
              <a:rPr lang="en-ZA"/>
              <a:pPr>
                <a:defRPr/>
              </a:pPr>
              <a:t>‹#›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3584017515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032" y="6827520"/>
            <a:ext cx="7802880" cy="806027"/>
          </a:xfrm>
        </p:spPr>
        <p:txBody>
          <a:bodyPr anchor="b"/>
          <a:lstStyle>
            <a:lvl1pPr algn="l">
              <a:defRPr sz="2844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032" y="871502"/>
            <a:ext cx="7802880" cy="5852160"/>
          </a:xfrm>
        </p:spPr>
        <p:txBody>
          <a:bodyPr/>
          <a:lstStyle>
            <a:lvl1pPr marL="0" indent="0">
              <a:buNone/>
              <a:defRPr sz="4551"/>
            </a:lvl1pPr>
            <a:lvl2pPr marL="641334" indent="0">
              <a:buNone/>
              <a:defRPr sz="3982"/>
            </a:lvl2pPr>
            <a:lvl3pPr marL="1282648" indent="0">
              <a:buNone/>
              <a:defRPr sz="3413"/>
            </a:lvl3pPr>
            <a:lvl4pPr marL="1924039" indent="0">
              <a:buNone/>
              <a:defRPr sz="2844"/>
            </a:lvl4pPr>
            <a:lvl5pPr marL="2565370" indent="0">
              <a:buNone/>
              <a:defRPr sz="2844"/>
            </a:lvl5pPr>
            <a:lvl6pPr marL="3206705" indent="0">
              <a:buNone/>
              <a:defRPr sz="2844"/>
            </a:lvl6pPr>
            <a:lvl7pPr marL="3848029" indent="0">
              <a:buNone/>
              <a:defRPr sz="2844"/>
            </a:lvl7pPr>
            <a:lvl8pPr marL="4489381" indent="0">
              <a:buNone/>
              <a:defRPr sz="2844"/>
            </a:lvl8pPr>
            <a:lvl9pPr marL="5130696" indent="0">
              <a:buNone/>
              <a:defRPr sz="2844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032" y="7633547"/>
            <a:ext cx="7802880" cy="1144693"/>
          </a:xfrm>
        </p:spPr>
        <p:txBody>
          <a:bodyPr/>
          <a:lstStyle>
            <a:lvl1pPr marL="0" indent="0">
              <a:buNone/>
              <a:defRPr sz="1991"/>
            </a:lvl1pPr>
            <a:lvl2pPr marL="641334" indent="0">
              <a:buNone/>
              <a:defRPr sz="1707"/>
            </a:lvl2pPr>
            <a:lvl3pPr marL="1282648" indent="0">
              <a:buNone/>
              <a:defRPr sz="1422"/>
            </a:lvl3pPr>
            <a:lvl4pPr marL="1924039" indent="0">
              <a:buNone/>
              <a:defRPr sz="1280"/>
            </a:lvl4pPr>
            <a:lvl5pPr marL="2565370" indent="0">
              <a:buNone/>
              <a:defRPr sz="1280"/>
            </a:lvl5pPr>
            <a:lvl6pPr marL="3206705" indent="0">
              <a:buNone/>
              <a:defRPr sz="1280"/>
            </a:lvl6pPr>
            <a:lvl7pPr marL="3848029" indent="0">
              <a:buNone/>
              <a:defRPr sz="1280"/>
            </a:lvl7pPr>
            <a:lvl8pPr marL="4489381" indent="0">
              <a:buNone/>
              <a:defRPr sz="1280"/>
            </a:lvl8pPr>
            <a:lvl9pPr marL="5130696" indent="0">
              <a:buNone/>
              <a:defRPr sz="128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16E6E3-6B3B-422B-8734-8B4794BE9F37}" type="slidenum">
              <a:rPr lang="en-ZA"/>
              <a:pPr>
                <a:defRPr/>
              </a:pPr>
              <a:t>‹#›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579404202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E6E5A6-8184-4080-8DB8-3CB4C24C3545}" type="slidenum">
              <a:rPr lang="en-ZA"/>
              <a:pPr>
                <a:defRPr/>
              </a:pPr>
              <a:t>‹#›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1164993395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575619" y="390852"/>
            <a:ext cx="3072835" cy="832216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56976" y="390852"/>
            <a:ext cx="9001761" cy="832216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BDE666-C21B-4DEB-9BD6-37D848E376C8}" type="slidenum">
              <a:rPr lang="en-ZA"/>
              <a:pPr>
                <a:defRPr/>
              </a:pPr>
              <a:t>‹#›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1978889647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5360" y="3029940"/>
            <a:ext cx="11054080" cy="209070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0720" y="5527040"/>
            <a:ext cx="9103360" cy="2492587"/>
          </a:xfrm>
        </p:spPr>
        <p:txBody>
          <a:bodyPr/>
          <a:lstStyle>
            <a:lvl1pPr marL="0" indent="0" algn="ctr">
              <a:buNone/>
              <a:defRPr/>
            </a:lvl1pPr>
            <a:lvl2pPr marL="641334" indent="0" algn="ctr">
              <a:buNone/>
              <a:defRPr/>
            </a:lvl2pPr>
            <a:lvl3pPr marL="1282648" indent="0" algn="ctr">
              <a:buNone/>
              <a:defRPr/>
            </a:lvl3pPr>
            <a:lvl4pPr marL="1924039" indent="0" algn="ctr">
              <a:buNone/>
              <a:defRPr/>
            </a:lvl4pPr>
            <a:lvl5pPr marL="2565370" indent="0" algn="ctr">
              <a:buNone/>
              <a:defRPr/>
            </a:lvl5pPr>
            <a:lvl6pPr marL="3206705" indent="0" algn="ctr">
              <a:buNone/>
              <a:defRPr/>
            </a:lvl6pPr>
            <a:lvl7pPr marL="3848029" indent="0" algn="ctr">
              <a:buNone/>
              <a:defRPr/>
            </a:lvl7pPr>
            <a:lvl8pPr marL="4489381" indent="0" algn="ctr">
              <a:buNone/>
              <a:defRPr/>
            </a:lvl8pPr>
            <a:lvl9pPr marL="5130696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B31C2A-A894-439F-8D21-9BD067104B10}" type="slidenum">
              <a:rPr lang="en-ZA"/>
              <a:pPr>
                <a:defRPr/>
              </a:pPr>
              <a:t>‹#›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2282489499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000" y="390597"/>
            <a:ext cx="9218507" cy="100471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356729" y="1907825"/>
            <a:ext cx="12291342" cy="6804942"/>
          </a:xfrm>
        </p:spPr>
        <p:txBody>
          <a:bodyPr/>
          <a:lstStyle/>
          <a:p>
            <a:pPr lvl="0"/>
            <a:endParaRPr lang="en-US" noProof="0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F87FD9-272E-4294-AE2E-200BB3675B20}" type="slidenum">
              <a:rPr lang="en-ZA"/>
              <a:pPr>
                <a:defRPr/>
              </a:pPr>
              <a:t>‹#›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4271550689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2516" y="575737"/>
            <a:ext cx="11982026" cy="736036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530580" y="1499165"/>
            <a:ext cx="5861191" cy="717070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08517" y="1499165"/>
            <a:ext cx="5863448" cy="717070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579853949"/>
      </p:ext>
    </p:extLst>
  </p:cSld>
  <p:clrMapOvr>
    <a:masterClrMapping/>
  </p:clrMapOvr>
  <p:transition spd="slow">
    <p:fade/>
  </p:transition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75360" y="3029940"/>
            <a:ext cx="11054080" cy="2090702"/>
          </a:xfrm>
        </p:spPr>
        <p:txBody>
          <a:bodyPr/>
          <a:lstStyle>
            <a:lvl1pPr>
              <a:defRPr sz="6827">
                <a:solidFill>
                  <a:srgbClr val="1A574B"/>
                </a:solidFill>
              </a:defRPr>
            </a:lvl1pPr>
          </a:lstStyle>
          <a:p>
            <a:r>
              <a:rPr lang="en-ZA"/>
              <a:t>Click to edit Master title style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973103" y="5285458"/>
            <a:ext cx="11058596" cy="819573"/>
          </a:xfrm>
        </p:spPr>
        <p:txBody>
          <a:bodyPr/>
          <a:lstStyle>
            <a:lvl1pPr marL="0" indent="0">
              <a:buFont typeface="Wingdings" pitchFamily="2" charset="2"/>
              <a:buNone/>
              <a:defRPr sz="2844" b="1">
                <a:solidFill>
                  <a:srgbClr val="1A574B"/>
                </a:solidFill>
                <a:latin typeface="Arial Narrow" pitchFamily="34" charset="0"/>
              </a:defRPr>
            </a:lvl1pPr>
          </a:lstStyle>
          <a:p>
            <a:r>
              <a:rPr lang="en-ZA"/>
              <a:t>Click to edit Master subtitle style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defTabSz="555483" hangingPunct="0">
              <a:defRPr/>
            </a:lvl1pPr>
          </a:lstStyle>
          <a:p>
            <a:pPr>
              <a:defRPr/>
            </a:pPr>
            <a:fld id="{C45BE6BF-BFDC-4A49-93AF-A8B1295BE712}" type="slidenum">
              <a:rPr lang="en-ZA"/>
              <a:pPr>
                <a:defRPr/>
              </a:pPr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250907401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defTabSz="555483" hangingPunct="0">
              <a:defRPr/>
            </a:lvl1pPr>
          </a:lstStyle>
          <a:p>
            <a:pPr>
              <a:defRPr/>
            </a:pPr>
            <a:fld id="{EA0E7579-A175-4C88-933D-018A285ED3AF}" type="slidenum">
              <a:rPr lang="en-ZA"/>
              <a:pPr>
                <a:defRPr/>
              </a:pPr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34318666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56729" y="1907825"/>
            <a:ext cx="6037298" cy="6804942"/>
          </a:xfrm>
        </p:spPr>
        <p:txBody>
          <a:bodyPr/>
          <a:lstStyle>
            <a:lvl1pPr>
              <a:defRPr sz="3982"/>
            </a:lvl1pPr>
            <a:lvl2pPr>
              <a:defRPr sz="3413"/>
            </a:lvl2pPr>
            <a:lvl3pPr>
              <a:defRPr sz="2844"/>
            </a:lvl3pPr>
            <a:lvl4pPr>
              <a:defRPr sz="2560"/>
            </a:lvl4pPr>
            <a:lvl5pPr>
              <a:defRPr sz="2560"/>
            </a:lvl5pPr>
            <a:lvl6pPr>
              <a:defRPr sz="2560"/>
            </a:lvl6pPr>
            <a:lvl7pPr>
              <a:defRPr sz="2560"/>
            </a:lvl7pPr>
            <a:lvl8pPr>
              <a:defRPr sz="2560"/>
            </a:lvl8pPr>
            <a:lvl9pPr>
              <a:defRPr sz="256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10775" y="1907825"/>
            <a:ext cx="6037298" cy="6804942"/>
          </a:xfrm>
        </p:spPr>
        <p:txBody>
          <a:bodyPr/>
          <a:lstStyle>
            <a:lvl1pPr>
              <a:defRPr sz="3982"/>
            </a:lvl1pPr>
            <a:lvl2pPr>
              <a:defRPr sz="3413"/>
            </a:lvl2pPr>
            <a:lvl3pPr>
              <a:defRPr sz="2844"/>
            </a:lvl3pPr>
            <a:lvl4pPr>
              <a:defRPr sz="2560"/>
            </a:lvl4pPr>
            <a:lvl5pPr>
              <a:defRPr sz="2560"/>
            </a:lvl5pPr>
            <a:lvl6pPr>
              <a:defRPr sz="2560"/>
            </a:lvl6pPr>
            <a:lvl7pPr>
              <a:defRPr sz="2560"/>
            </a:lvl7pPr>
            <a:lvl8pPr>
              <a:defRPr sz="2560"/>
            </a:lvl8pPr>
            <a:lvl9pPr>
              <a:defRPr sz="256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defTabSz="555483" hangingPunct="0">
              <a:defRPr/>
            </a:lvl1pPr>
          </a:lstStyle>
          <a:p>
            <a:pPr>
              <a:defRPr/>
            </a:pPr>
            <a:fld id="{FB165D93-675C-4ABC-86B0-226129362064}" type="slidenum">
              <a:rPr lang="en-ZA"/>
              <a:pPr>
                <a:defRPr/>
              </a:pPr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1544913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6">
            <a:extLst>
              <a:ext uri="{FF2B5EF4-FFF2-40B4-BE49-F238E27FC236}">
                <a16:creationId xmlns:a16="http://schemas.microsoft.com/office/drawing/2014/main" id="{5715501F-CA38-40B3-B2E5-1EB9190E5F3F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defTabSz="547688" hangingPunct="0">
              <a:defRPr/>
            </a:lvl1pPr>
          </a:lstStyle>
          <a:p>
            <a:pPr>
              <a:defRPr/>
            </a:pPr>
            <a:fld id="{15C1E193-3AD1-4334-80FF-DB955B7D76F0}" type="slidenum">
              <a:rPr lang="en-ZA" altLang="en-US"/>
              <a:pPr>
                <a:defRPr/>
              </a:pPr>
              <a:t>‹#›</a:t>
            </a:fld>
            <a:endParaRPr lang="en-ZA" altLang="en-US" dirty="0"/>
          </a:p>
        </p:txBody>
      </p:sp>
    </p:spTree>
    <p:extLst>
      <p:ext uri="{BB962C8B-B14F-4D97-AF65-F5344CB8AC3E}">
        <p14:creationId xmlns:p14="http://schemas.microsoft.com/office/powerpoint/2010/main" val="2372536019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240" y="390596"/>
            <a:ext cx="1170432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240" y="2183272"/>
            <a:ext cx="5746045" cy="909884"/>
          </a:xfrm>
        </p:spPr>
        <p:txBody>
          <a:bodyPr anchor="b"/>
          <a:lstStyle>
            <a:lvl1pPr marL="0" indent="0">
              <a:buNone/>
              <a:defRPr sz="3413" b="1"/>
            </a:lvl1pPr>
            <a:lvl2pPr marL="619544" indent="0">
              <a:buNone/>
              <a:defRPr sz="2844" b="1"/>
            </a:lvl2pPr>
            <a:lvl3pPr marL="1239187" indent="0">
              <a:buNone/>
              <a:defRPr sz="2560" b="1"/>
            </a:lvl3pPr>
            <a:lvl4pPr marL="1858601" indent="0">
              <a:buNone/>
              <a:defRPr sz="2276" b="1"/>
            </a:lvl4pPr>
            <a:lvl5pPr marL="2478120" indent="0">
              <a:buNone/>
              <a:defRPr sz="2276" b="1"/>
            </a:lvl5pPr>
            <a:lvl6pPr marL="3097640" indent="0">
              <a:buNone/>
              <a:defRPr sz="2276" b="1"/>
            </a:lvl6pPr>
            <a:lvl7pPr marL="3717167" indent="0">
              <a:buNone/>
              <a:defRPr sz="2276" b="1"/>
            </a:lvl7pPr>
            <a:lvl8pPr marL="4336719" indent="0">
              <a:buNone/>
              <a:defRPr sz="2276" b="1"/>
            </a:lvl8pPr>
            <a:lvl9pPr marL="4956208" indent="0">
              <a:buNone/>
              <a:defRPr sz="2276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240" y="3093155"/>
            <a:ext cx="5746045" cy="5619610"/>
          </a:xfrm>
        </p:spPr>
        <p:txBody>
          <a:bodyPr/>
          <a:lstStyle>
            <a:lvl1pPr>
              <a:defRPr sz="3413"/>
            </a:lvl1pPr>
            <a:lvl2pPr>
              <a:defRPr sz="2844"/>
            </a:lvl2pPr>
            <a:lvl3pPr>
              <a:defRPr sz="2560"/>
            </a:lvl3pPr>
            <a:lvl4pPr>
              <a:defRPr sz="2276"/>
            </a:lvl4pPr>
            <a:lvl5pPr>
              <a:defRPr sz="2276"/>
            </a:lvl5pPr>
            <a:lvl6pPr>
              <a:defRPr sz="2276"/>
            </a:lvl6pPr>
            <a:lvl7pPr>
              <a:defRPr sz="2276"/>
            </a:lvl7pPr>
            <a:lvl8pPr>
              <a:defRPr sz="2276"/>
            </a:lvl8pPr>
            <a:lvl9pPr>
              <a:defRPr sz="2276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6260" y="2183272"/>
            <a:ext cx="5748302" cy="909884"/>
          </a:xfrm>
        </p:spPr>
        <p:txBody>
          <a:bodyPr anchor="b"/>
          <a:lstStyle>
            <a:lvl1pPr marL="0" indent="0">
              <a:buNone/>
              <a:defRPr sz="3413" b="1"/>
            </a:lvl1pPr>
            <a:lvl2pPr marL="619544" indent="0">
              <a:buNone/>
              <a:defRPr sz="2844" b="1"/>
            </a:lvl2pPr>
            <a:lvl3pPr marL="1239187" indent="0">
              <a:buNone/>
              <a:defRPr sz="2560" b="1"/>
            </a:lvl3pPr>
            <a:lvl4pPr marL="1858601" indent="0">
              <a:buNone/>
              <a:defRPr sz="2276" b="1"/>
            </a:lvl4pPr>
            <a:lvl5pPr marL="2478120" indent="0">
              <a:buNone/>
              <a:defRPr sz="2276" b="1"/>
            </a:lvl5pPr>
            <a:lvl6pPr marL="3097640" indent="0">
              <a:buNone/>
              <a:defRPr sz="2276" b="1"/>
            </a:lvl6pPr>
            <a:lvl7pPr marL="3717167" indent="0">
              <a:buNone/>
              <a:defRPr sz="2276" b="1"/>
            </a:lvl7pPr>
            <a:lvl8pPr marL="4336719" indent="0">
              <a:buNone/>
              <a:defRPr sz="2276" b="1"/>
            </a:lvl8pPr>
            <a:lvl9pPr marL="4956208" indent="0">
              <a:buNone/>
              <a:defRPr sz="2276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6260" y="3093155"/>
            <a:ext cx="5748302" cy="5619610"/>
          </a:xfrm>
        </p:spPr>
        <p:txBody>
          <a:bodyPr/>
          <a:lstStyle>
            <a:lvl1pPr>
              <a:defRPr sz="3413"/>
            </a:lvl1pPr>
            <a:lvl2pPr>
              <a:defRPr sz="2844"/>
            </a:lvl2pPr>
            <a:lvl3pPr>
              <a:defRPr sz="2560"/>
            </a:lvl3pPr>
            <a:lvl4pPr>
              <a:defRPr sz="2276"/>
            </a:lvl4pPr>
            <a:lvl5pPr>
              <a:defRPr sz="2276"/>
            </a:lvl5pPr>
            <a:lvl6pPr>
              <a:defRPr sz="2276"/>
            </a:lvl6pPr>
            <a:lvl7pPr>
              <a:defRPr sz="2276"/>
            </a:lvl7pPr>
            <a:lvl8pPr>
              <a:defRPr sz="2276"/>
            </a:lvl8pPr>
            <a:lvl9pPr>
              <a:defRPr sz="2276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defTabSz="555483" hangingPunct="0">
              <a:defRPr/>
            </a:lvl1pPr>
          </a:lstStyle>
          <a:p>
            <a:pPr>
              <a:defRPr/>
            </a:pPr>
            <a:fld id="{774D7BCC-6283-4873-9494-69F1338D9133}" type="slidenum">
              <a:rPr lang="en-ZA"/>
              <a:pPr>
                <a:defRPr/>
              </a:pPr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902748413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defTabSz="555483" hangingPunct="0">
              <a:defRPr/>
            </a:lvl1pPr>
          </a:lstStyle>
          <a:p>
            <a:pPr>
              <a:defRPr/>
            </a:pPr>
            <a:fld id="{C8181805-6C11-47B8-BF62-4B7B9B0C442B}" type="slidenum">
              <a:rPr lang="en-ZA"/>
              <a:pPr>
                <a:defRPr/>
              </a:pPr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661906113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5360" y="3029940"/>
            <a:ext cx="11054080" cy="209070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0720" y="5527040"/>
            <a:ext cx="9103360" cy="2492587"/>
          </a:xfrm>
        </p:spPr>
        <p:txBody>
          <a:bodyPr/>
          <a:lstStyle>
            <a:lvl1pPr marL="0" indent="0" algn="ctr">
              <a:buNone/>
              <a:defRPr/>
            </a:lvl1pPr>
            <a:lvl2pPr marL="619544" indent="0" algn="ctr">
              <a:buNone/>
              <a:defRPr/>
            </a:lvl2pPr>
            <a:lvl3pPr marL="1239187" indent="0" algn="ctr">
              <a:buNone/>
              <a:defRPr/>
            </a:lvl3pPr>
            <a:lvl4pPr marL="1858601" indent="0" algn="ctr">
              <a:buNone/>
              <a:defRPr/>
            </a:lvl4pPr>
            <a:lvl5pPr marL="2478120" indent="0" algn="ctr">
              <a:buNone/>
              <a:defRPr/>
            </a:lvl5pPr>
            <a:lvl6pPr marL="3097640" indent="0" algn="ctr">
              <a:buNone/>
              <a:defRPr/>
            </a:lvl6pPr>
            <a:lvl7pPr marL="3717167" indent="0" algn="ctr">
              <a:buNone/>
              <a:defRPr/>
            </a:lvl7pPr>
            <a:lvl8pPr marL="4336719" indent="0" algn="ctr">
              <a:buNone/>
              <a:defRPr/>
            </a:lvl8pPr>
            <a:lvl9pPr marL="4956208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defTabSz="555483" hangingPunct="0">
              <a:defRPr/>
            </a:lvl1pPr>
          </a:lstStyle>
          <a:p>
            <a:pPr>
              <a:defRPr/>
            </a:pPr>
            <a:fld id="{C3F64B0F-837B-4C78-9104-46967D63C2FB}" type="slidenum">
              <a:rPr lang="en-ZA"/>
              <a:pPr>
                <a:defRPr/>
              </a:pPr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622692332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31951789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070352" y="7037494"/>
            <a:ext cx="6064676" cy="1331348"/>
          </a:xfrm>
        </p:spPr>
        <p:txBody>
          <a:bodyPr lIns="0" tIns="0" rIns="0" bIns="0" anchor="b"/>
          <a:lstStyle>
            <a:lvl1pPr>
              <a:lnSpc>
                <a:spcPct val="80000"/>
              </a:lnSpc>
              <a:defRPr sz="3600" cap="none">
                <a:solidFill>
                  <a:srgbClr val="FF9933"/>
                </a:solidFill>
              </a:defRPr>
            </a:lvl1pPr>
          </a:lstStyle>
          <a:p>
            <a:r>
              <a:rPr lang="en-ZA" dirty="0"/>
              <a:t>Click to edit Master title style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070352" y="8400809"/>
            <a:ext cx="6064676" cy="819573"/>
          </a:xfrm>
        </p:spPr>
        <p:txBody>
          <a:bodyPr lIns="0" tIns="0" rIns="0" bIns="0"/>
          <a:lstStyle>
            <a:lvl1pPr marL="0" indent="0">
              <a:buFont typeface="Wingdings" pitchFamily="2" charset="2"/>
              <a:buNone/>
              <a:defRPr sz="2800" b="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ZA" dirty="0"/>
              <a:t>Click to edit Master subtitle style</a:t>
            </a:r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5278263" y="7821292"/>
            <a:ext cx="0" cy="1331348"/>
          </a:xfrm>
          <a:prstGeom prst="line">
            <a:avLst/>
          </a:prstGeom>
          <a:ln w="6350" cmpd="sng">
            <a:solidFill>
              <a:schemeClr val="tx1">
                <a:lumMod val="95000"/>
                <a:lumOff val="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44088487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6507643" y="5781164"/>
            <a:ext cx="5898670" cy="1331348"/>
          </a:xfrm>
        </p:spPr>
        <p:txBody>
          <a:bodyPr lIns="0" tIns="0" rIns="0" bIns="0" anchor="ctr"/>
          <a:lstStyle>
            <a:lvl1pPr algn="r">
              <a:lnSpc>
                <a:spcPct val="100000"/>
              </a:lnSpc>
              <a:defRPr sz="2800" cap="none">
                <a:solidFill>
                  <a:srgbClr val="FF9933"/>
                </a:solidFill>
              </a:defRPr>
            </a:lvl1pPr>
          </a:lstStyle>
          <a:p>
            <a:r>
              <a:rPr lang="en-ZA" dirty="0"/>
              <a:t>Divider slide heading here and if more than one line…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990252" y="9335664"/>
            <a:ext cx="1638583" cy="5757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 fontAlgn="auto">
              <a:spcBef>
                <a:spcPts val="0"/>
              </a:spcBef>
              <a:spcAft>
                <a:spcPts val="0"/>
              </a:spcAft>
              <a:defRPr sz="2000" b="1">
                <a:solidFill>
                  <a:schemeClr val="bg1"/>
                </a:solidFill>
                <a:latin typeface="Arial" pitchFamily="34" charset="0"/>
                <a:cs typeface="+mn-cs"/>
              </a:defRPr>
            </a:lvl1pPr>
          </a:lstStyle>
          <a:p>
            <a:pPr algn="ctr" defTabSz="913744">
              <a:defRPr/>
            </a:pPr>
            <a:fld id="{BB19D966-3EAD-41A6-8E5F-86640C9254C2}" type="slidenum">
              <a:rPr lang="en-ZA" smtClean="0">
                <a:solidFill>
                  <a:srgbClr val="FFFFFF"/>
                </a:solidFill>
                <a:ea typeface="+mn-ea"/>
              </a:rPr>
              <a:pPr algn="ctr" defTabSz="913744">
                <a:defRPr/>
              </a:pPr>
              <a:t>‹#›</a:t>
            </a:fld>
            <a:endParaRPr lang="en-ZA" dirty="0">
              <a:solidFill>
                <a:srgbClr val="FFFFFF"/>
              </a:solidFill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599229576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Slide Number Placeholder 4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4990252" y="9335664"/>
            <a:ext cx="1638583" cy="575733"/>
          </a:xfrm>
          <a:prstGeom prst="rect">
            <a:avLst/>
          </a:prstGeom>
          <a:ln/>
        </p:spPr>
        <p:txBody>
          <a:bodyPr/>
          <a:lstStyle>
            <a:lvl1pPr algn="ctr">
              <a:defRPr/>
            </a:lvl1pPr>
          </a:lstStyle>
          <a:p>
            <a:pPr>
              <a:defRPr/>
            </a:pPr>
            <a:fld id="{E922D475-2A9E-40F8-8F7D-EAE38CBE7CC5}" type="slidenum">
              <a:rPr lang="en-ZA" smtClean="0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ZA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5100568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6507643" y="5781164"/>
            <a:ext cx="5898670" cy="1331348"/>
          </a:xfrm>
        </p:spPr>
        <p:txBody>
          <a:bodyPr lIns="0" tIns="0" rIns="0" bIns="0" anchor="ctr"/>
          <a:lstStyle>
            <a:lvl1pPr algn="r">
              <a:lnSpc>
                <a:spcPct val="100000"/>
              </a:lnSpc>
              <a:defRPr sz="2100" cap="none">
                <a:solidFill>
                  <a:srgbClr val="FF9933"/>
                </a:solidFill>
              </a:defRPr>
            </a:lvl1pPr>
          </a:lstStyle>
          <a:p>
            <a:r>
              <a:rPr lang="en-ZA" dirty="0"/>
              <a:t>Divider slide heading here and if more than one line…</a:t>
            </a:r>
          </a:p>
        </p:txBody>
      </p:sp>
    </p:spTree>
    <p:extLst>
      <p:ext uri="{BB962C8B-B14F-4D97-AF65-F5344CB8AC3E}">
        <p14:creationId xmlns:p14="http://schemas.microsoft.com/office/powerpoint/2010/main" val="967802097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 algn="ctr">
              <a:defRPr/>
            </a:lvl1pPr>
          </a:lstStyle>
          <a:p>
            <a:pPr>
              <a:defRPr/>
            </a:pPr>
            <a:fld id="{E922D475-2A9E-40F8-8F7D-EAE38CBE7CC5}" type="slidenum">
              <a:rPr lang="en-ZA" smtClean="0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ZA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7013436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6507643" y="5781164"/>
            <a:ext cx="5898670" cy="1331348"/>
          </a:xfrm>
        </p:spPr>
        <p:txBody>
          <a:bodyPr lIns="0" tIns="0" rIns="0" bIns="0" anchor="ctr"/>
          <a:lstStyle>
            <a:lvl1pPr algn="r">
              <a:lnSpc>
                <a:spcPct val="100000"/>
              </a:lnSpc>
              <a:defRPr sz="2800" cap="none">
                <a:solidFill>
                  <a:srgbClr val="FF9933"/>
                </a:solidFill>
              </a:defRPr>
            </a:lvl1pPr>
          </a:lstStyle>
          <a:p>
            <a:r>
              <a:rPr lang="en-ZA" dirty="0"/>
              <a:t>Divider slide heading here and if more than one line…</a:t>
            </a:r>
          </a:p>
        </p:txBody>
      </p:sp>
    </p:spTree>
    <p:extLst>
      <p:ext uri="{BB962C8B-B14F-4D97-AF65-F5344CB8AC3E}">
        <p14:creationId xmlns:p14="http://schemas.microsoft.com/office/powerpoint/2010/main" val="5599232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>
            <a:extLst>
              <a:ext uri="{FF2B5EF4-FFF2-40B4-BE49-F238E27FC236}">
                <a16:creationId xmlns:a16="http://schemas.microsoft.com/office/drawing/2014/main" id="{68A8141F-F201-44C4-87C4-12640C390EA9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defTabSz="547688" hangingPunct="0">
              <a:defRPr/>
            </a:lvl1pPr>
          </a:lstStyle>
          <a:p>
            <a:pPr>
              <a:defRPr/>
            </a:pPr>
            <a:fld id="{16141C12-931A-4E90-BB80-25128F7C171D}" type="slidenum">
              <a:rPr lang="en-ZA" altLang="en-US"/>
              <a:pPr>
                <a:defRPr/>
              </a:pPr>
              <a:t>‹#›</a:t>
            </a:fld>
            <a:endParaRPr lang="en-ZA" altLang="en-US" dirty="0"/>
          </a:p>
        </p:txBody>
      </p:sp>
    </p:spTree>
    <p:extLst>
      <p:ext uri="{BB962C8B-B14F-4D97-AF65-F5344CB8AC3E}">
        <p14:creationId xmlns:p14="http://schemas.microsoft.com/office/powerpoint/2010/main" val="3105003984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 algn="ctr">
              <a:defRPr/>
            </a:lvl1pPr>
          </a:lstStyle>
          <a:p>
            <a:pPr>
              <a:defRPr/>
            </a:pPr>
            <a:fld id="{E922D475-2A9E-40F8-8F7D-EAE38CBE7CC5}" type="slidenum">
              <a:rPr lang="en-ZA" smtClean="0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ZA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5486967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6507643" y="5781164"/>
            <a:ext cx="5898670" cy="1331348"/>
          </a:xfrm>
        </p:spPr>
        <p:txBody>
          <a:bodyPr lIns="0" tIns="0" rIns="0" bIns="0" anchor="ctr"/>
          <a:lstStyle>
            <a:lvl1pPr algn="r">
              <a:lnSpc>
                <a:spcPct val="100000"/>
              </a:lnSpc>
              <a:defRPr sz="2800" cap="none">
                <a:solidFill>
                  <a:srgbClr val="FF9933"/>
                </a:solidFill>
              </a:defRPr>
            </a:lvl1pPr>
          </a:lstStyle>
          <a:p>
            <a:r>
              <a:rPr lang="en-ZA" dirty="0"/>
              <a:t>Divider slide heading here and if more than one line…</a:t>
            </a:r>
          </a:p>
        </p:txBody>
      </p:sp>
    </p:spTree>
    <p:extLst>
      <p:ext uri="{BB962C8B-B14F-4D97-AF65-F5344CB8AC3E}">
        <p14:creationId xmlns:p14="http://schemas.microsoft.com/office/powerpoint/2010/main" val="2349165930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 algn="ctr">
              <a:defRPr/>
            </a:lvl1pPr>
          </a:lstStyle>
          <a:p>
            <a:pPr>
              <a:defRPr/>
            </a:pPr>
            <a:fld id="{E922D475-2A9E-40F8-8F7D-EAE38CBE7CC5}" type="slidenum">
              <a:rPr lang="en-ZA" smtClean="0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ZA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0841465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75360" y="3029940"/>
            <a:ext cx="11054080" cy="2090702"/>
          </a:xfrm>
        </p:spPr>
        <p:txBody>
          <a:bodyPr/>
          <a:lstStyle>
            <a:lvl1pPr>
              <a:defRPr sz="5120">
                <a:solidFill>
                  <a:srgbClr val="1A574B"/>
                </a:solidFill>
              </a:defRPr>
            </a:lvl1pPr>
          </a:lstStyle>
          <a:p>
            <a:r>
              <a:rPr lang="en-ZA"/>
              <a:t>Click to edit Master title style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973105" y="5285458"/>
            <a:ext cx="11058595" cy="819573"/>
          </a:xfrm>
        </p:spPr>
        <p:txBody>
          <a:bodyPr/>
          <a:lstStyle>
            <a:lvl1pPr marL="0" indent="0">
              <a:buFont typeface="Wingdings" pitchFamily="2" charset="2"/>
              <a:buNone/>
              <a:defRPr sz="2133" b="1">
                <a:solidFill>
                  <a:srgbClr val="1A574B"/>
                </a:solidFill>
                <a:latin typeface="Arial Narrow" pitchFamily="34" charset="0"/>
              </a:defRPr>
            </a:lvl1pPr>
          </a:lstStyle>
          <a:p>
            <a:r>
              <a:rPr lang="en-ZA"/>
              <a:t>Click to edit Master subtitle style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C942A2-E3F4-4AD2-BF24-FDAD290AE289}" type="slidenum">
              <a:rPr lang="en-ZA"/>
              <a:pPr>
                <a:defRPr/>
              </a:pPr>
              <a:t>‹#›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1425963687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baseline="0">
                <a:latin typeface="Arial Narrow" pitchFamily="34" charset="0"/>
              </a:defRPr>
            </a:lvl1pPr>
            <a:lvl2pPr>
              <a:defRPr baseline="0">
                <a:latin typeface="Arial Narrow" pitchFamily="34" charset="0"/>
              </a:defRPr>
            </a:lvl2pPr>
            <a:lvl3pPr>
              <a:defRPr baseline="0">
                <a:latin typeface="Arial Narrow" pitchFamily="34" charset="0"/>
              </a:defRPr>
            </a:lvl3pPr>
            <a:lvl4pPr>
              <a:defRPr baseline="0">
                <a:latin typeface="Arial Narrow" pitchFamily="34" charset="0"/>
              </a:defRPr>
            </a:lvl4pPr>
            <a:lvl5pPr>
              <a:defRPr baseline="0">
                <a:latin typeface="Arial Narrow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F00B2A-3F18-4D57-BA0D-2FF89740E722}" type="slidenum">
              <a:rPr lang="en-ZA"/>
              <a:pPr>
                <a:defRPr/>
              </a:pPr>
              <a:t>‹#›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1530378370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290" y="6267593"/>
            <a:ext cx="11054080" cy="1937173"/>
          </a:xfrm>
        </p:spPr>
        <p:txBody>
          <a:bodyPr anchor="t"/>
          <a:lstStyle>
            <a:lvl1pPr algn="l">
              <a:defRPr sz="4267" b="1" cap="all"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290" y="4133993"/>
            <a:ext cx="11054080" cy="2133599"/>
          </a:xfrm>
        </p:spPr>
        <p:txBody>
          <a:bodyPr anchor="b"/>
          <a:lstStyle>
            <a:lvl1pPr marL="0" indent="0">
              <a:buNone/>
              <a:defRPr sz="2133"/>
            </a:lvl1pPr>
            <a:lvl2pPr marL="487695" indent="0">
              <a:buNone/>
              <a:defRPr sz="1920"/>
            </a:lvl2pPr>
            <a:lvl3pPr marL="975390" indent="0">
              <a:buNone/>
              <a:defRPr sz="1707"/>
            </a:lvl3pPr>
            <a:lvl4pPr marL="1463086" indent="0">
              <a:buNone/>
              <a:defRPr sz="1493"/>
            </a:lvl4pPr>
            <a:lvl5pPr marL="1950781" indent="0">
              <a:buNone/>
              <a:defRPr sz="1493"/>
            </a:lvl5pPr>
            <a:lvl6pPr marL="2438476" indent="0">
              <a:buNone/>
              <a:defRPr sz="1493"/>
            </a:lvl6pPr>
            <a:lvl7pPr marL="2926171" indent="0">
              <a:buNone/>
              <a:defRPr sz="1493"/>
            </a:lvl7pPr>
            <a:lvl8pPr marL="3413867" indent="0">
              <a:buNone/>
              <a:defRPr sz="1493"/>
            </a:lvl8pPr>
            <a:lvl9pPr marL="3901562" indent="0">
              <a:buNone/>
              <a:defRPr sz="149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36E132-3C00-4E65-84A5-F2A1083579E1}" type="slidenum">
              <a:rPr lang="en-ZA"/>
              <a:pPr>
                <a:defRPr/>
              </a:pPr>
              <a:t>‹#›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2460470608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56730" y="1907825"/>
            <a:ext cx="6037298" cy="6804942"/>
          </a:xfrm>
        </p:spPr>
        <p:txBody>
          <a:bodyPr/>
          <a:lstStyle>
            <a:lvl1pPr>
              <a:defRPr sz="2987"/>
            </a:lvl1pPr>
            <a:lvl2pPr>
              <a:defRPr sz="2560"/>
            </a:lvl2pPr>
            <a:lvl3pPr>
              <a:defRPr sz="2133"/>
            </a:lvl3pPr>
            <a:lvl4pPr>
              <a:defRPr sz="1920"/>
            </a:lvl4pPr>
            <a:lvl5pPr>
              <a:defRPr sz="1920"/>
            </a:lvl5pPr>
            <a:lvl6pPr>
              <a:defRPr sz="1920"/>
            </a:lvl6pPr>
            <a:lvl7pPr>
              <a:defRPr sz="1920"/>
            </a:lvl7pPr>
            <a:lvl8pPr>
              <a:defRPr sz="1920"/>
            </a:lvl8pPr>
            <a:lvl9pPr>
              <a:defRPr sz="192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10775" y="1907825"/>
            <a:ext cx="6037298" cy="6804942"/>
          </a:xfrm>
        </p:spPr>
        <p:txBody>
          <a:bodyPr/>
          <a:lstStyle>
            <a:lvl1pPr>
              <a:defRPr sz="2987"/>
            </a:lvl1pPr>
            <a:lvl2pPr>
              <a:defRPr sz="2560"/>
            </a:lvl2pPr>
            <a:lvl3pPr>
              <a:defRPr sz="2133"/>
            </a:lvl3pPr>
            <a:lvl4pPr>
              <a:defRPr sz="1920"/>
            </a:lvl4pPr>
            <a:lvl5pPr>
              <a:defRPr sz="1920"/>
            </a:lvl5pPr>
            <a:lvl6pPr>
              <a:defRPr sz="1920"/>
            </a:lvl6pPr>
            <a:lvl7pPr>
              <a:defRPr sz="1920"/>
            </a:lvl7pPr>
            <a:lvl8pPr>
              <a:defRPr sz="1920"/>
            </a:lvl8pPr>
            <a:lvl9pPr>
              <a:defRPr sz="192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5EE72A-36C7-4EF3-AA34-0DE07D269836}" type="slidenum">
              <a:rPr lang="en-ZA"/>
              <a:pPr>
                <a:defRPr/>
              </a:pPr>
              <a:t>‹#›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1761577017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240" y="390596"/>
            <a:ext cx="11704320" cy="1625600"/>
          </a:xfrm>
        </p:spPr>
        <p:txBody>
          <a:bodyPr/>
          <a:lstStyle>
            <a:lvl1pPr>
              <a:defRPr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240" y="2183272"/>
            <a:ext cx="5746045" cy="909884"/>
          </a:xfrm>
        </p:spPr>
        <p:txBody>
          <a:bodyPr anchor="b"/>
          <a:lstStyle>
            <a:lvl1pPr marL="0" indent="0">
              <a:buNone/>
              <a:defRPr sz="2560" b="1"/>
            </a:lvl1pPr>
            <a:lvl2pPr marL="487695" indent="0">
              <a:buNone/>
              <a:defRPr sz="2133" b="1"/>
            </a:lvl2pPr>
            <a:lvl3pPr marL="975390" indent="0">
              <a:buNone/>
              <a:defRPr sz="1920" b="1"/>
            </a:lvl3pPr>
            <a:lvl4pPr marL="1463086" indent="0">
              <a:buNone/>
              <a:defRPr sz="1707" b="1"/>
            </a:lvl4pPr>
            <a:lvl5pPr marL="1950781" indent="0">
              <a:buNone/>
              <a:defRPr sz="1707" b="1"/>
            </a:lvl5pPr>
            <a:lvl6pPr marL="2438476" indent="0">
              <a:buNone/>
              <a:defRPr sz="1707" b="1"/>
            </a:lvl6pPr>
            <a:lvl7pPr marL="2926171" indent="0">
              <a:buNone/>
              <a:defRPr sz="1707" b="1"/>
            </a:lvl7pPr>
            <a:lvl8pPr marL="3413867" indent="0">
              <a:buNone/>
              <a:defRPr sz="1707" b="1"/>
            </a:lvl8pPr>
            <a:lvl9pPr marL="3901562" indent="0">
              <a:buNone/>
              <a:defRPr sz="170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240" y="3093155"/>
            <a:ext cx="5746045" cy="5619610"/>
          </a:xfrm>
        </p:spPr>
        <p:txBody>
          <a:bodyPr/>
          <a:lstStyle>
            <a:lvl1pPr>
              <a:defRPr sz="2560"/>
            </a:lvl1pPr>
            <a:lvl2pPr>
              <a:defRPr sz="2133"/>
            </a:lvl2pPr>
            <a:lvl3pPr>
              <a:defRPr sz="1920"/>
            </a:lvl3pPr>
            <a:lvl4pPr>
              <a:defRPr sz="1707"/>
            </a:lvl4pPr>
            <a:lvl5pPr>
              <a:defRPr sz="1707"/>
            </a:lvl5pPr>
            <a:lvl6pPr>
              <a:defRPr sz="1707"/>
            </a:lvl6pPr>
            <a:lvl7pPr>
              <a:defRPr sz="1707"/>
            </a:lvl7pPr>
            <a:lvl8pPr>
              <a:defRPr sz="1707"/>
            </a:lvl8pPr>
            <a:lvl9pPr>
              <a:defRPr sz="170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6260" y="2183272"/>
            <a:ext cx="5748302" cy="909884"/>
          </a:xfrm>
        </p:spPr>
        <p:txBody>
          <a:bodyPr anchor="b"/>
          <a:lstStyle>
            <a:lvl1pPr marL="0" indent="0">
              <a:buNone/>
              <a:defRPr sz="2560" b="1"/>
            </a:lvl1pPr>
            <a:lvl2pPr marL="487695" indent="0">
              <a:buNone/>
              <a:defRPr sz="2133" b="1"/>
            </a:lvl2pPr>
            <a:lvl3pPr marL="975390" indent="0">
              <a:buNone/>
              <a:defRPr sz="1920" b="1"/>
            </a:lvl3pPr>
            <a:lvl4pPr marL="1463086" indent="0">
              <a:buNone/>
              <a:defRPr sz="1707" b="1"/>
            </a:lvl4pPr>
            <a:lvl5pPr marL="1950781" indent="0">
              <a:buNone/>
              <a:defRPr sz="1707" b="1"/>
            </a:lvl5pPr>
            <a:lvl6pPr marL="2438476" indent="0">
              <a:buNone/>
              <a:defRPr sz="1707" b="1"/>
            </a:lvl6pPr>
            <a:lvl7pPr marL="2926171" indent="0">
              <a:buNone/>
              <a:defRPr sz="1707" b="1"/>
            </a:lvl7pPr>
            <a:lvl8pPr marL="3413867" indent="0">
              <a:buNone/>
              <a:defRPr sz="1707" b="1"/>
            </a:lvl8pPr>
            <a:lvl9pPr marL="3901562" indent="0">
              <a:buNone/>
              <a:defRPr sz="170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6260" y="3093155"/>
            <a:ext cx="5748302" cy="5619610"/>
          </a:xfrm>
        </p:spPr>
        <p:txBody>
          <a:bodyPr/>
          <a:lstStyle>
            <a:lvl1pPr>
              <a:defRPr sz="2560"/>
            </a:lvl1pPr>
            <a:lvl2pPr>
              <a:defRPr sz="2133"/>
            </a:lvl2pPr>
            <a:lvl3pPr>
              <a:defRPr sz="1920"/>
            </a:lvl3pPr>
            <a:lvl4pPr>
              <a:defRPr sz="1707"/>
            </a:lvl4pPr>
            <a:lvl5pPr>
              <a:defRPr sz="1707"/>
            </a:lvl5pPr>
            <a:lvl6pPr>
              <a:defRPr sz="1707"/>
            </a:lvl6pPr>
            <a:lvl7pPr>
              <a:defRPr sz="1707"/>
            </a:lvl7pPr>
            <a:lvl8pPr>
              <a:defRPr sz="1707"/>
            </a:lvl8pPr>
            <a:lvl9pPr>
              <a:defRPr sz="170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72F910-D424-4B73-B67B-93A2BC359E3C}" type="slidenum">
              <a:rPr lang="en-ZA"/>
              <a:pPr>
                <a:defRPr/>
              </a:pPr>
              <a:t>‹#›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1084025628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3DDB10-5FEB-42B4-9370-1FA7620EC750}" type="slidenum">
              <a:rPr lang="en-ZA"/>
              <a:pPr>
                <a:defRPr/>
              </a:pPr>
              <a:t>‹#›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1367886120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7B69B1-B90F-44B1-B9B5-7A91835D4A4E}" type="slidenum">
              <a:rPr lang="en-ZA"/>
              <a:pPr>
                <a:defRPr/>
              </a:pPr>
              <a:t>‹#›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20153810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243" y="388338"/>
            <a:ext cx="4278490" cy="1652693"/>
          </a:xfrm>
        </p:spPr>
        <p:txBody>
          <a:bodyPr anchor="b"/>
          <a:lstStyle>
            <a:lvl1pPr algn="l">
              <a:defRPr sz="28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516" y="388698"/>
            <a:ext cx="7270044" cy="8324427"/>
          </a:xfrm>
        </p:spPr>
        <p:txBody>
          <a:bodyPr/>
          <a:lstStyle>
            <a:lvl1pPr>
              <a:defRPr sz="4600"/>
            </a:lvl1pPr>
            <a:lvl2pPr>
              <a:defRPr sz="4000"/>
            </a:lvl2pPr>
            <a:lvl3pPr>
              <a:defRPr sz="340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243" y="2041033"/>
            <a:ext cx="4278490" cy="6671734"/>
          </a:xfrm>
        </p:spPr>
        <p:txBody>
          <a:bodyPr/>
          <a:lstStyle>
            <a:lvl1pPr marL="0" indent="0">
              <a:buNone/>
              <a:defRPr sz="2000"/>
            </a:lvl1pPr>
            <a:lvl2pPr marL="605479" indent="0">
              <a:buNone/>
              <a:defRPr sz="1700"/>
            </a:lvl2pPr>
            <a:lvl3pPr marL="1210992" indent="0">
              <a:buNone/>
              <a:defRPr sz="1400"/>
            </a:lvl3pPr>
            <a:lvl4pPr marL="1816550" indent="0">
              <a:buNone/>
              <a:defRPr sz="1300"/>
            </a:lvl4pPr>
            <a:lvl5pPr marL="2422071" indent="0">
              <a:buNone/>
              <a:defRPr sz="1300"/>
            </a:lvl5pPr>
            <a:lvl6pPr marL="3027615" indent="0">
              <a:buNone/>
              <a:defRPr sz="1300"/>
            </a:lvl6pPr>
            <a:lvl7pPr marL="3633092" indent="0">
              <a:buNone/>
              <a:defRPr sz="1300"/>
            </a:lvl7pPr>
            <a:lvl8pPr marL="4238617" indent="0">
              <a:buNone/>
              <a:defRPr sz="1300"/>
            </a:lvl8pPr>
            <a:lvl9pPr marL="4844101" indent="0">
              <a:buNone/>
              <a:defRPr sz="13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3C7F2F57-F8C6-4B1C-83AE-4F2EE367885E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defTabSz="547688" hangingPunct="0">
              <a:defRPr/>
            </a:lvl1pPr>
          </a:lstStyle>
          <a:p>
            <a:pPr>
              <a:defRPr/>
            </a:pPr>
            <a:fld id="{2AC77431-EB96-450F-A1DB-41E029FBDB65}" type="slidenum">
              <a:rPr lang="en-ZA" altLang="en-US"/>
              <a:pPr>
                <a:defRPr/>
              </a:pPr>
              <a:t>‹#›</a:t>
            </a:fld>
            <a:endParaRPr lang="en-ZA" altLang="en-US" dirty="0"/>
          </a:p>
        </p:txBody>
      </p:sp>
    </p:spTree>
    <p:extLst>
      <p:ext uri="{BB962C8B-B14F-4D97-AF65-F5344CB8AC3E}">
        <p14:creationId xmlns:p14="http://schemas.microsoft.com/office/powerpoint/2010/main" val="666030439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241" y="388338"/>
            <a:ext cx="4278490" cy="1652693"/>
          </a:xfrm>
        </p:spPr>
        <p:txBody>
          <a:bodyPr anchor="b"/>
          <a:lstStyle>
            <a:lvl1pPr algn="l">
              <a:defRPr sz="2133" b="1"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516" y="388340"/>
            <a:ext cx="7270045" cy="8324427"/>
          </a:xfrm>
        </p:spPr>
        <p:txBody>
          <a:bodyPr/>
          <a:lstStyle>
            <a:lvl1pPr>
              <a:defRPr sz="3413"/>
            </a:lvl1pPr>
            <a:lvl2pPr>
              <a:defRPr sz="2987"/>
            </a:lvl2pPr>
            <a:lvl3pPr>
              <a:defRPr sz="256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241" y="2041033"/>
            <a:ext cx="4278490" cy="6671734"/>
          </a:xfrm>
        </p:spPr>
        <p:txBody>
          <a:bodyPr/>
          <a:lstStyle>
            <a:lvl1pPr marL="0" indent="0">
              <a:buNone/>
              <a:defRPr sz="1493"/>
            </a:lvl1pPr>
            <a:lvl2pPr marL="487695" indent="0">
              <a:buNone/>
              <a:defRPr sz="1280"/>
            </a:lvl2pPr>
            <a:lvl3pPr marL="975390" indent="0">
              <a:buNone/>
              <a:defRPr sz="1067"/>
            </a:lvl3pPr>
            <a:lvl4pPr marL="1463086" indent="0">
              <a:buNone/>
              <a:defRPr sz="960"/>
            </a:lvl4pPr>
            <a:lvl5pPr marL="1950781" indent="0">
              <a:buNone/>
              <a:defRPr sz="960"/>
            </a:lvl5pPr>
            <a:lvl6pPr marL="2438476" indent="0">
              <a:buNone/>
              <a:defRPr sz="960"/>
            </a:lvl6pPr>
            <a:lvl7pPr marL="2926171" indent="0">
              <a:buNone/>
              <a:defRPr sz="960"/>
            </a:lvl7pPr>
            <a:lvl8pPr marL="3413867" indent="0">
              <a:buNone/>
              <a:defRPr sz="960"/>
            </a:lvl8pPr>
            <a:lvl9pPr marL="3901562" indent="0">
              <a:buNone/>
              <a:defRPr sz="96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862EB0-D891-467F-A734-121BCC628AF4}" type="slidenum">
              <a:rPr lang="en-ZA"/>
              <a:pPr>
                <a:defRPr/>
              </a:pPr>
              <a:t>‹#›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77877029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031" y="6827520"/>
            <a:ext cx="7802880" cy="806027"/>
          </a:xfrm>
        </p:spPr>
        <p:txBody>
          <a:bodyPr anchor="b"/>
          <a:lstStyle>
            <a:lvl1pPr algn="l">
              <a:defRPr sz="21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031" y="871502"/>
            <a:ext cx="7802880" cy="5852160"/>
          </a:xfrm>
        </p:spPr>
        <p:txBody>
          <a:bodyPr/>
          <a:lstStyle>
            <a:lvl1pPr marL="0" indent="0">
              <a:buNone/>
              <a:defRPr sz="3413"/>
            </a:lvl1pPr>
            <a:lvl2pPr marL="487695" indent="0">
              <a:buNone/>
              <a:defRPr sz="2987"/>
            </a:lvl2pPr>
            <a:lvl3pPr marL="975390" indent="0">
              <a:buNone/>
              <a:defRPr sz="2560"/>
            </a:lvl3pPr>
            <a:lvl4pPr marL="1463086" indent="0">
              <a:buNone/>
              <a:defRPr sz="2133"/>
            </a:lvl4pPr>
            <a:lvl5pPr marL="1950781" indent="0">
              <a:buNone/>
              <a:defRPr sz="2133"/>
            </a:lvl5pPr>
            <a:lvl6pPr marL="2438476" indent="0">
              <a:buNone/>
              <a:defRPr sz="2133"/>
            </a:lvl6pPr>
            <a:lvl7pPr marL="2926171" indent="0">
              <a:buNone/>
              <a:defRPr sz="2133"/>
            </a:lvl7pPr>
            <a:lvl8pPr marL="3413867" indent="0">
              <a:buNone/>
              <a:defRPr sz="2133"/>
            </a:lvl8pPr>
            <a:lvl9pPr marL="3901562" indent="0">
              <a:buNone/>
              <a:defRPr sz="2133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031" y="7633547"/>
            <a:ext cx="7802880" cy="1144693"/>
          </a:xfrm>
        </p:spPr>
        <p:txBody>
          <a:bodyPr/>
          <a:lstStyle>
            <a:lvl1pPr marL="0" indent="0">
              <a:buNone/>
              <a:defRPr sz="1493"/>
            </a:lvl1pPr>
            <a:lvl2pPr marL="487695" indent="0">
              <a:buNone/>
              <a:defRPr sz="1280"/>
            </a:lvl2pPr>
            <a:lvl3pPr marL="975390" indent="0">
              <a:buNone/>
              <a:defRPr sz="1067"/>
            </a:lvl3pPr>
            <a:lvl4pPr marL="1463086" indent="0">
              <a:buNone/>
              <a:defRPr sz="960"/>
            </a:lvl4pPr>
            <a:lvl5pPr marL="1950781" indent="0">
              <a:buNone/>
              <a:defRPr sz="960"/>
            </a:lvl5pPr>
            <a:lvl6pPr marL="2438476" indent="0">
              <a:buNone/>
              <a:defRPr sz="960"/>
            </a:lvl6pPr>
            <a:lvl7pPr marL="2926171" indent="0">
              <a:buNone/>
              <a:defRPr sz="960"/>
            </a:lvl7pPr>
            <a:lvl8pPr marL="3413867" indent="0">
              <a:buNone/>
              <a:defRPr sz="960"/>
            </a:lvl8pPr>
            <a:lvl9pPr marL="3901562" indent="0">
              <a:buNone/>
              <a:defRPr sz="96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1C4478-E6A3-46B3-8F8F-CAC88C47EE9C}" type="slidenum">
              <a:rPr lang="en-ZA"/>
              <a:pPr>
                <a:defRPr/>
              </a:pPr>
              <a:t>‹#›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3783793087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FD7CC7-F06D-42B5-A171-BE3E23764EF3}" type="slidenum">
              <a:rPr lang="en-ZA"/>
              <a:pPr>
                <a:defRPr/>
              </a:pPr>
              <a:t>‹#›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3748215173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575238" y="390598"/>
            <a:ext cx="3072835" cy="8322169"/>
          </a:xfrm>
        </p:spPr>
        <p:txBody>
          <a:bodyPr vert="eaVert"/>
          <a:lstStyle>
            <a:lvl1pPr>
              <a:defRPr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56730" y="390598"/>
            <a:ext cx="9001761" cy="832216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12300C-5D41-4FC4-98B0-2E21AE6107CD}" type="slidenum">
              <a:rPr lang="en-ZA"/>
              <a:pPr>
                <a:defRPr/>
              </a:pPr>
              <a:t>‹#›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954135658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5360" y="3029940"/>
            <a:ext cx="11054080" cy="2090702"/>
          </a:xfrm>
        </p:spPr>
        <p:txBody>
          <a:bodyPr/>
          <a:lstStyle>
            <a:lvl1pPr>
              <a:defRPr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0720" y="5527040"/>
            <a:ext cx="9103360" cy="2492587"/>
          </a:xfrm>
        </p:spPr>
        <p:txBody>
          <a:bodyPr/>
          <a:lstStyle>
            <a:lvl1pPr marL="0" indent="0" algn="ctr">
              <a:buNone/>
              <a:defRPr/>
            </a:lvl1pPr>
            <a:lvl2pPr marL="487695" indent="0" algn="ctr">
              <a:buNone/>
              <a:defRPr/>
            </a:lvl2pPr>
            <a:lvl3pPr marL="975390" indent="0" algn="ctr">
              <a:buNone/>
              <a:defRPr/>
            </a:lvl3pPr>
            <a:lvl4pPr marL="1463086" indent="0" algn="ctr">
              <a:buNone/>
              <a:defRPr/>
            </a:lvl4pPr>
            <a:lvl5pPr marL="1950781" indent="0" algn="ctr">
              <a:buNone/>
              <a:defRPr/>
            </a:lvl5pPr>
            <a:lvl6pPr marL="2438476" indent="0" algn="ctr">
              <a:buNone/>
              <a:defRPr/>
            </a:lvl6pPr>
            <a:lvl7pPr marL="2926171" indent="0" algn="ctr">
              <a:buNone/>
              <a:defRPr/>
            </a:lvl7pPr>
            <a:lvl8pPr marL="3413867" indent="0" algn="ctr">
              <a:buNone/>
              <a:defRPr/>
            </a:lvl8pPr>
            <a:lvl9pPr marL="3901562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727E67-94DC-4760-AF3A-1F2F65759ADD}" type="slidenum">
              <a:rPr lang="en-ZA"/>
              <a:pPr>
                <a:defRPr/>
              </a:pPr>
              <a:t>‹#›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755725731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6730" y="390599"/>
            <a:ext cx="9218508" cy="100471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356730" y="1907825"/>
            <a:ext cx="12291342" cy="6804942"/>
          </a:xfrm>
        </p:spPr>
        <p:txBody>
          <a:bodyPr/>
          <a:lstStyle/>
          <a:p>
            <a:pPr lvl="0"/>
            <a:endParaRPr lang="en-US" noProof="0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6380E1-E523-4E6B-AF73-BDD3EBC01CF2}" type="slidenum">
              <a:rPr lang="en-ZA"/>
              <a:pPr>
                <a:defRPr/>
              </a:pPr>
              <a:t>‹#›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1805068890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6507643" y="5781164"/>
            <a:ext cx="5898670" cy="1331348"/>
          </a:xfrm>
        </p:spPr>
        <p:txBody>
          <a:bodyPr lIns="0" tIns="0" rIns="0" bIns="0" anchor="ctr"/>
          <a:lstStyle>
            <a:lvl1pPr algn="r">
              <a:lnSpc>
                <a:spcPct val="100000"/>
              </a:lnSpc>
              <a:defRPr sz="2100" cap="none">
                <a:solidFill>
                  <a:srgbClr val="FF9933"/>
                </a:solidFill>
              </a:defRPr>
            </a:lvl1pPr>
          </a:lstStyle>
          <a:p>
            <a:r>
              <a:rPr lang="en-ZA" dirty="0"/>
              <a:t>Divider slide heading here and if more than one line…</a:t>
            </a:r>
          </a:p>
        </p:txBody>
      </p:sp>
    </p:spTree>
    <p:extLst>
      <p:ext uri="{BB962C8B-B14F-4D97-AF65-F5344CB8AC3E}">
        <p14:creationId xmlns:p14="http://schemas.microsoft.com/office/powerpoint/2010/main" val="3298798863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 algn="ctr">
              <a:defRPr/>
            </a:lvl1pPr>
          </a:lstStyle>
          <a:p>
            <a:pPr>
              <a:defRPr/>
            </a:pPr>
            <a:fld id="{E922D475-2A9E-40F8-8F7D-EAE38CBE7CC5}" type="slidenum">
              <a:rPr lang="en-ZA" smtClean="0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ZA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2847594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75360" y="4853412"/>
            <a:ext cx="11054080" cy="2090702"/>
          </a:xfrm>
        </p:spPr>
        <p:txBody>
          <a:bodyPr/>
          <a:lstStyle>
            <a:lvl1pPr algn="ctr">
              <a:defRPr sz="3751">
                <a:solidFill>
                  <a:srgbClr val="F9832B"/>
                </a:solidFill>
              </a:defRPr>
            </a:lvl1pPr>
          </a:lstStyle>
          <a:p>
            <a:r>
              <a:rPr lang="en-ZA" dirty="0"/>
              <a:t>Click to edit Master title style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198157" y="6941655"/>
            <a:ext cx="7833553" cy="1463551"/>
          </a:xfrm>
        </p:spPr>
        <p:txBody>
          <a:bodyPr/>
          <a:lstStyle>
            <a:lvl1pPr marL="0" indent="0" algn="r">
              <a:buFont typeface="Wingdings" pitchFamily="2" charset="2"/>
              <a:buNone/>
              <a:defRPr sz="2325" b="0">
                <a:solidFill>
                  <a:srgbClr val="F9832B"/>
                </a:solidFill>
                <a:latin typeface="Arial"/>
                <a:cs typeface="Arial"/>
              </a:defRPr>
            </a:lvl1pPr>
          </a:lstStyle>
          <a:p>
            <a:r>
              <a:rPr lang="en-ZA" dirty="0"/>
              <a:t>Click to edit Master subtitle style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F2A3D56-6DF5-4354-A0E1-693CD4C553D0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hangingPunct="0">
              <a:defRPr/>
            </a:lvl1pPr>
          </a:lstStyle>
          <a:p>
            <a:pPr>
              <a:defRPr/>
            </a:pPr>
            <a:fld id="{5D82D1E6-54FF-4CCF-B383-52C92B0D4A9F}" type="slidenum">
              <a:rPr lang="en-ZA"/>
              <a:pPr>
                <a:defRPr/>
              </a:pPr>
              <a:t>‹#›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3059510295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8502" y="1852614"/>
            <a:ext cx="10728447" cy="66960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828B584-EA28-4F55-8195-69878E6F5337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hangingPunct="0">
              <a:defRPr/>
            </a:lvl1pPr>
          </a:lstStyle>
          <a:p>
            <a:pPr>
              <a:defRPr/>
            </a:pPr>
            <a:fld id="{7E71BF82-4F51-4AEC-9CAC-BDE56105FD51}" type="slidenum">
              <a:rPr lang="en-ZA"/>
              <a:pPr>
                <a:defRPr/>
              </a:pPr>
              <a:t>‹#›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14911169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032" y="6827520"/>
            <a:ext cx="7802880" cy="806027"/>
          </a:xfrm>
        </p:spPr>
        <p:txBody>
          <a:bodyPr anchor="b"/>
          <a:lstStyle>
            <a:lvl1pPr algn="l">
              <a:defRPr sz="28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032" y="871502"/>
            <a:ext cx="7802880" cy="5852160"/>
          </a:xfrm>
        </p:spPr>
        <p:txBody>
          <a:bodyPr/>
          <a:lstStyle>
            <a:lvl1pPr marL="0" indent="0">
              <a:buNone/>
              <a:defRPr sz="4600"/>
            </a:lvl1pPr>
            <a:lvl2pPr marL="605479" indent="0">
              <a:buNone/>
              <a:defRPr sz="4000"/>
            </a:lvl2pPr>
            <a:lvl3pPr marL="1210992" indent="0">
              <a:buNone/>
              <a:defRPr sz="3400"/>
            </a:lvl3pPr>
            <a:lvl4pPr marL="1816550" indent="0">
              <a:buNone/>
              <a:defRPr sz="2800"/>
            </a:lvl4pPr>
            <a:lvl5pPr marL="2422071" indent="0">
              <a:buNone/>
              <a:defRPr sz="2800"/>
            </a:lvl5pPr>
            <a:lvl6pPr marL="3027615" indent="0">
              <a:buNone/>
              <a:defRPr sz="2800"/>
            </a:lvl6pPr>
            <a:lvl7pPr marL="3633092" indent="0">
              <a:buNone/>
              <a:defRPr sz="2800"/>
            </a:lvl7pPr>
            <a:lvl8pPr marL="4238617" indent="0">
              <a:buNone/>
              <a:defRPr sz="2800"/>
            </a:lvl8pPr>
            <a:lvl9pPr marL="4844101" indent="0">
              <a:buNone/>
              <a:defRPr sz="28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032" y="7633547"/>
            <a:ext cx="7802880" cy="1144693"/>
          </a:xfrm>
        </p:spPr>
        <p:txBody>
          <a:bodyPr/>
          <a:lstStyle>
            <a:lvl1pPr marL="0" indent="0">
              <a:buNone/>
              <a:defRPr sz="2000"/>
            </a:lvl1pPr>
            <a:lvl2pPr marL="605479" indent="0">
              <a:buNone/>
              <a:defRPr sz="1700"/>
            </a:lvl2pPr>
            <a:lvl3pPr marL="1210992" indent="0">
              <a:buNone/>
              <a:defRPr sz="1400"/>
            </a:lvl3pPr>
            <a:lvl4pPr marL="1816550" indent="0">
              <a:buNone/>
              <a:defRPr sz="1300"/>
            </a:lvl4pPr>
            <a:lvl5pPr marL="2422071" indent="0">
              <a:buNone/>
              <a:defRPr sz="1300"/>
            </a:lvl5pPr>
            <a:lvl6pPr marL="3027615" indent="0">
              <a:buNone/>
              <a:defRPr sz="1300"/>
            </a:lvl6pPr>
            <a:lvl7pPr marL="3633092" indent="0">
              <a:buNone/>
              <a:defRPr sz="1300"/>
            </a:lvl7pPr>
            <a:lvl8pPr marL="4238617" indent="0">
              <a:buNone/>
              <a:defRPr sz="1300"/>
            </a:lvl8pPr>
            <a:lvl9pPr marL="4844101" indent="0">
              <a:buNone/>
              <a:defRPr sz="13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45AA6D58-3B6E-420E-9A65-64F4BAF2880F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defTabSz="547688" hangingPunct="0">
              <a:defRPr/>
            </a:lvl1pPr>
          </a:lstStyle>
          <a:p>
            <a:pPr>
              <a:defRPr/>
            </a:pPr>
            <a:fld id="{79205264-D901-4A21-A3EA-1EC1B4BD6394}" type="slidenum">
              <a:rPr lang="en-ZA" altLang="en-US"/>
              <a:pPr>
                <a:defRPr/>
              </a:pPr>
              <a:t>‹#›</a:t>
            </a:fld>
            <a:endParaRPr lang="en-ZA" altLang="en-US" dirty="0"/>
          </a:p>
        </p:txBody>
      </p:sp>
    </p:spTree>
    <p:extLst>
      <p:ext uri="{BB962C8B-B14F-4D97-AF65-F5344CB8AC3E}">
        <p14:creationId xmlns:p14="http://schemas.microsoft.com/office/powerpoint/2010/main" val="27587107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0.xml"/><Relationship Id="rId13" Type="http://schemas.openxmlformats.org/officeDocument/2006/relationships/slideLayout" Target="../slideLayouts/slideLayout85.xml"/><Relationship Id="rId3" Type="http://schemas.openxmlformats.org/officeDocument/2006/relationships/slideLayout" Target="../slideLayouts/slideLayout75.xml"/><Relationship Id="rId7" Type="http://schemas.openxmlformats.org/officeDocument/2006/relationships/slideLayout" Target="../slideLayouts/slideLayout79.xml"/><Relationship Id="rId12" Type="http://schemas.openxmlformats.org/officeDocument/2006/relationships/slideLayout" Target="../slideLayouts/slideLayout84.xml"/><Relationship Id="rId2" Type="http://schemas.openxmlformats.org/officeDocument/2006/relationships/slideLayout" Target="../slideLayouts/slideLayout74.xml"/><Relationship Id="rId1" Type="http://schemas.openxmlformats.org/officeDocument/2006/relationships/slideLayout" Target="../slideLayouts/slideLayout73.xml"/><Relationship Id="rId6" Type="http://schemas.openxmlformats.org/officeDocument/2006/relationships/slideLayout" Target="../slideLayouts/slideLayout78.xml"/><Relationship Id="rId11" Type="http://schemas.openxmlformats.org/officeDocument/2006/relationships/slideLayout" Target="../slideLayouts/slideLayout83.xml"/><Relationship Id="rId5" Type="http://schemas.openxmlformats.org/officeDocument/2006/relationships/slideLayout" Target="../slideLayouts/slideLayout77.xml"/><Relationship Id="rId15" Type="http://schemas.openxmlformats.org/officeDocument/2006/relationships/image" Target="../media/image6.jpeg"/><Relationship Id="rId10" Type="http://schemas.openxmlformats.org/officeDocument/2006/relationships/slideLayout" Target="../slideLayouts/slideLayout82.xml"/><Relationship Id="rId4" Type="http://schemas.openxmlformats.org/officeDocument/2006/relationships/slideLayout" Target="../slideLayouts/slideLayout76.xml"/><Relationship Id="rId9" Type="http://schemas.openxmlformats.org/officeDocument/2006/relationships/slideLayout" Target="../slideLayouts/slideLayout81.xml"/><Relationship Id="rId14" Type="http://schemas.openxmlformats.org/officeDocument/2006/relationships/theme" Target="../theme/theme10.xml"/></Relationships>
</file>

<file path=ppt/slideMasters/_rels/slideMaster1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1.xml"/><Relationship Id="rId2" Type="http://schemas.openxmlformats.org/officeDocument/2006/relationships/slideLayout" Target="../slideLayouts/slideLayout87.xml"/><Relationship Id="rId1" Type="http://schemas.openxmlformats.org/officeDocument/2006/relationships/slideLayout" Target="../slideLayouts/slideLayout86.xml"/></Relationships>
</file>

<file path=ppt/slideMasters/_rels/slideMaster12.xml.rels><?xml version="1.0" encoding="UTF-8" standalone="yes"?>
<Relationships xmlns="http://schemas.openxmlformats.org/package/2006/relationships"><Relationship Id="rId3" Type="http://schemas.openxmlformats.org/officeDocument/2006/relationships/theme" Target="../theme/theme12.xml"/><Relationship Id="rId2" Type="http://schemas.openxmlformats.org/officeDocument/2006/relationships/slideLayout" Target="../slideLayouts/slideLayout89.xml"/><Relationship Id="rId1" Type="http://schemas.openxmlformats.org/officeDocument/2006/relationships/slideLayout" Target="../slideLayouts/slideLayout88.xml"/><Relationship Id="rId5" Type="http://schemas.openxmlformats.org/officeDocument/2006/relationships/image" Target="../media/image9.png"/><Relationship Id="rId4" Type="http://schemas.openxmlformats.org/officeDocument/2006/relationships/image" Target="../media/image8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13" Type="http://schemas.openxmlformats.org/officeDocument/2006/relationships/slideLayout" Target="../slideLayouts/slideLayout27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6.xml"/><Relationship Id="rId17" Type="http://schemas.openxmlformats.org/officeDocument/2006/relationships/image" Target="../media/image4.png"/><Relationship Id="rId2" Type="http://schemas.openxmlformats.org/officeDocument/2006/relationships/slideLayout" Target="../slideLayouts/slideLayout16.xml"/><Relationship Id="rId16" Type="http://schemas.openxmlformats.org/officeDocument/2006/relationships/image" Target="../media/image3.jpeg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Relationship Id="rId14" Type="http://schemas.openxmlformats.org/officeDocument/2006/relationships/slideLayout" Target="../slideLayouts/slideLayout28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6.xml"/><Relationship Id="rId13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1.xml"/><Relationship Id="rId7" Type="http://schemas.openxmlformats.org/officeDocument/2006/relationships/slideLayout" Target="../slideLayouts/slideLayout35.xml"/><Relationship Id="rId12" Type="http://schemas.openxmlformats.org/officeDocument/2006/relationships/slideLayout" Target="../slideLayouts/slideLayout40.xml"/><Relationship Id="rId2" Type="http://schemas.openxmlformats.org/officeDocument/2006/relationships/slideLayout" Target="../slideLayouts/slideLayout30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4.xml"/><Relationship Id="rId11" Type="http://schemas.openxmlformats.org/officeDocument/2006/relationships/slideLayout" Target="../slideLayouts/slideLayout39.xml"/><Relationship Id="rId5" Type="http://schemas.openxmlformats.org/officeDocument/2006/relationships/slideLayout" Target="../slideLayouts/slideLayout33.xml"/><Relationship Id="rId15" Type="http://schemas.openxmlformats.org/officeDocument/2006/relationships/theme" Target="../theme/theme3.xml"/><Relationship Id="rId10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2.xml"/><Relationship Id="rId9" Type="http://schemas.openxmlformats.org/officeDocument/2006/relationships/slideLayout" Target="../slideLayouts/slideLayout37.xml"/><Relationship Id="rId14" Type="http://schemas.openxmlformats.org/officeDocument/2006/relationships/slideLayout" Target="../slideLayouts/slideLayout4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0.xml"/><Relationship Id="rId13" Type="http://schemas.openxmlformats.org/officeDocument/2006/relationships/slideLayout" Target="../slideLayouts/slideLayout55.xml"/><Relationship Id="rId3" Type="http://schemas.openxmlformats.org/officeDocument/2006/relationships/slideLayout" Target="../slideLayouts/slideLayout45.xml"/><Relationship Id="rId7" Type="http://schemas.openxmlformats.org/officeDocument/2006/relationships/slideLayout" Target="../slideLayouts/slideLayout49.xml"/><Relationship Id="rId12" Type="http://schemas.openxmlformats.org/officeDocument/2006/relationships/slideLayout" Target="../slideLayouts/slideLayout54.xml"/><Relationship Id="rId2" Type="http://schemas.openxmlformats.org/officeDocument/2006/relationships/slideLayout" Target="../slideLayouts/slideLayout44.xml"/><Relationship Id="rId16" Type="http://schemas.openxmlformats.org/officeDocument/2006/relationships/image" Target="../media/image6.jpeg"/><Relationship Id="rId1" Type="http://schemas.openxmlformats.org/officeDocument/2006/relationships/slideLayout" Target="../slideLayouts/slideLayout43.xml"/><Relationship Id="rId6" Type="http://schemas.openxmlformats.org/officeDocument/2006/relationships/slideLayout" Target="../slideLayouts/slideLayout48.xml"/><Relationship Id="rId11" Type="http://schemas.openxmlformats.org/officeDocument/2006/relationships/slideLayout" Target="../slideLayouts/slideLayout53.xml"/><Relationship Id="rId5" Type="http://schemas.openxmlformats.org/officeDocument/2006/relationships/slideLayout" Target="../slideLayouts/slideLayout47.xml"/><Relationship Id="rId15" Type="http://schemas.openxmlformats.org/officeDocument/2006/relationships/theme" Target="../theme/theme4.xml"/><Relationship Id="rId10" Type="http://schemas.openxmlformats.org/officeDocument/2006/relationships/slideLayout" Target="../slideLayouts/slideLayout52.xml"/><Relationship Id="rId4" Type="http://schemas.openxmlformats.org/officeDocument/2006/relationships/slideLayout" Target="../slideLayouts/slideLayout46.xml"/><Relationship Id="rId9" Type="http://schemas.openxmlformats.org/officeDocument/2006/relationships/slideLayout" Target="../slideLayouts/slideLayout51.xml"/><Relationship Id="rId14" Type="http://schemas.openxmlformats.org/officeDocument/2006/relationships/slideLayout" Target="../slideLayouts/slideLayout56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theme" Target="../theme/theme5.xml"/><Relationship Id="rId3" Type="http://schemas.openxmlformats.org/officeDocument/2006/relationships/slideLayout" Target="../slideLayouts/slideLayout59.xml"/><Relationship Id="rId7" Type="http://schemas.openxmlformats.org/officeDocument/2006/relationships/slideLayout" Target="../slideLayouts/slideLayout63.xml"/><Relationship Id="rId2" Type="http://schemas.openxmlformats.org/officeDocument/2006/relationships/slideLayout" Target="../slideLayouts/slideLayout58.xml"/><Relationship Id="rId1" Type="http://schemas.openxmlformats.org/officeDocument/2006/relationships/slideLayout" Target="../slideLayouts/slideLayout57.xml"/><Relationship Id="rId6" Type="http://schemas.openxmlformats.org/officeDocument/2006/relationships/slideLayout" Target="../slideLayouts/slideLayout62.xml"/><Relationship Id="rId5" Type="http://schemas.openxmlformats.org/officeDocument/2006/relationships/slideLayout" Target="../slideLayouts/slideLayout61.xml"/><Relationship Id="rId10" Type="http://schemas.openxmlformats.org/officeDocument/2006/relationships/image" Target="../media/image9.png"/><Relationship Id="rId4" Type="http://schemas.openxmlformats.org/officeDocument/2006/relationships/slideLayout" Target="../slideLayouts/slideLayout60.xml"/><Relationship Id="rId9" Type="http://schemas.openxmlformats.org/officeDocument/2006/relationships/image" Target="../media/image8.jpeg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6.xml"/><Relationship Id="rId2" Type="http://schemas.openxmlformats.org/officeDocument/2006/relationships/slideLayout" Target="../slideLayouts/slideLayout65.xml"/><Relationship Id="rId1" Type="http://schemas.openxmlformats.org/officeDocument/2006/relationships/slideLayout" Target="../slideLayouts/slideLayout64.xml"/><Relationship Id="rId4" Type="http://schemas.openxmlformats.org/officeDocument/2006/relationships/theme" Target="../theme/theme6.xml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/Relationships>
</file>

<file path=ppt/slideMasters/_rels/slideMaster8.xml.rels><?xml version="1.0" encoding="UTF-8" standalone="yes"?>
<Relationships xmlns="http://schemas.openxmlformats.org/package/2006/relationships"><Relationship Id="rId3" Type="http://schemas.openxmlformats.org/officeDocument/2006/relationships/theme" Target="../theme/theme8.xml"/><Relationship Id="rId2" Type="http://schemas.openxmlformats.org/officeDocument/2006/relationships/slideLayout" Target="../slideLayouts/slideLayout70.xml"/><Relationship Id="rId1" Type="http://schemas.openxmlformats.org/officeDocument/2006/relationships/slideLayout" Target="../slideLayouts/slideLayout69.xml"/></Relationships>
</file>

<file path=ppt/slideMasters/_rels/slideMaster9.xml.rels><?xml version="1.0" encoding="UTF-8" standalone="yes"?>
<Relationships xmlns="http://schemas.openxmlformats.org/package/2006/relationships"><Relationship Id="rId3" Type="http://schemas.openxmlformats.org/officeDocument/2006/relationships/theme" Target="../theme/theme9.xml"/><Relationship Id="rId2" Type="http://schemas.openxmlformats.org/officeDocument/2006/relationships/slideLayout" Target="../slideLayouts/slideLayout72.xml"/><Relationship Id="rId1" Type="http://schemas.openxmlformats.org/officeDocument/2006/relationships/slideLayout" Target="../slideLayouts/slideLayout7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6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4F31CACD-9F59-4BE1-AAEF-9CC4C3D2E49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357188" y="390525"/>
            <a:ext cx="9218612" cy="1004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20696" tIns="60517" rIns="120696" bIns="60517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ZA" altLang="en-US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25F9FB3E-CF0A-44B5-B440-101570F0103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357188" y="1908175"/>
            <a:ext cx="12290425" cy="680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20696" tIns="60517" rIns="120696" bIns="6051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ZA" altLang="en-US"/>
              <a:t>Click to edit Master text styles</a:t>
            </a:r>
          </a:p>
          <a:p>
            <a:pPr lvl="1"/>
            <a:r>
              <a:rPr lang="en-ZA" altLang="en-US"/>
              <a:t>Second level</a:t>
            </a:r>
          </a:p>
          <a:p>
            <a:pPr lvl="2"/>
            <a:r>
              <a:rPr lang="en-ZA" altLang="en-US"/>
              <a:t>Third level</a:t>
            </a:r>
          </a:p>
          <a:p>
            <a:pPr lvl="3"/>
            <a:r>
              <a:rPr lang="en-ZA" altLang="en-US"/>
              <a:t>Fourth level</a:t>
            </a:r>
          </a:p>
          <a:p>
            <a:pPr lvl="4"/>
            <a:r>
              <a:rPr lang="en-ZA" altLang="en-US"/>
              <a:t>Fifth level</a:t>
            </a:r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5501BAFB-357F-4458-A669-2D8C65FC0496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984750" y="9177338"/>
            <a:ext cx="3035300" cy="576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20696" tIns="60517" rIns="120696" bIns="60517" numCol="1" anchor="t" anchorCtr="0" compatLnSpc="1">
            <a:prstTxWarp prst="textNoShape">
              <a:avLst/>
            </a:prstTxWarp>
          </a:bodyPr>
          <a:lstStyle>
            <a:lvl1pPr algn="ctr" defTabSz="857250" eaLnBrk="1" hangingPunct="1">
              <a:defRPr sz="2000">
                <a:solidFill>
                  <a:srgbClr val="FFFFFF"/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99C0B758-614B-42B3-966A-715DBB6422EF}" type="slidenum">
              <a:rPr lang="en-ZA" altLang="en-US"/>
              <a:pPr>
                <a:defRPr/>
              </a:pPr>
              <a:t>‹#›</a:t>
            </a:fld>
            <a:endParaRPr lang="en-ZA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503878" r:id="rId1"/>
    <p:sldLayoutId id="2147503879" r:id="rId2"/>
    <p:sldLayoutId id="2147503880" r:id="rId3"/>
    <p:sldLayoutId id="2147503881" r:id="rId4"/>
    <p:sldLayoutId id="2147503882" r:id="rId5"/>
    <p:sldLayoutId id="2147503883" r:id="rId6"/>
    <p:sldLayoutId id="2147503884" r:id="rId7"/>
    <p:sldLayoutId id="2147503885" r:id="rId8"/>
    <p:sldLayoutId id="2147503886" r:id="rId9"/>
    <p:sldLayoutId id="2147503887" r:id="rId10"/>
    <p:sldLayoutId id="2147503888" r:id="rId11"/>
    <p:sldLayoutId id="2147503889" r:id="rId12"/>
    <p:sldLayoutId id="2147503890" r:id="rId13"/>
    <p:sldLayoutId id="2147503891" r:id="rId14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600" b="1">
          <a:solidFill>
            <a:srgbClr val="FF9933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600" b="1">
          <a:solidFill>
            <a:srgbClr val="FF9933"/>
          </a:solidFill>
          <a:latin typeface="Arial Narrow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600" b="1">
          <a:solidFill>
            <a:srgbClr val="FF9933"/>
          </a:solidFill>
          <a:latin typeface="Arial Narrow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600" b="1">
          <a:solidFill>
            <a:srgbClr val="FF9933"/>
          </a:solidFill>
          <a:latin typeface="Arial Narrow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600" b="1">
          <a:solidFill>
            <a:srgbClr val="FF9933"/>
          </a:solidFill>
          <a:latin typeface="Arial Narrow" pitchFamily="34" charset="0"/>
        </a:defRPr>
      </a:lvl5pPr>
      <a:lvl6pPr marL="605479" algn="l" rtl="0" fontAlgn="base">
        <a:spcBef>
          <a:spcPct val="0"/>
        </a:spcBef>
        <a:spcAft>
          <a:spcPct val="0"/>
        </a:spcAft>
        <a:defRPr sz="4600" b="1">
          <a:solidFill>
            <a:srgbClr val="FF9900"/>
          </a:solidFill>
          <a:latin typeface="Arial Narrow" pitchFamily="34" charset="0"/>
        </a:defRPr>
      </a:lvl6pPr>
      <a:lvl7pPr marL="1210992" algn="l" rtl="0" fontAlgn="base">
        <a:spcBef>
          <a:spcPct val="0"/>
        </a:spcBef>
        <a:spcAft>
          <a:spcPct val="0"/>
        </a:spcAft>
        <a:defRPr sz="4600" b="1">
          <a:solidFill>
            <a:srgbClr val="FF9900"/>
          </a:solidFill>
          <a:latin typeface="Arial Narrow" pitchFamily="34" charset="0"/>
        </a:defRPr>
      </a:lvl7pPr>
      <a:lvl8pPr marL="1816550" algn="l" rtl="0" fontAlgn="base">
        <a:spcBef>
          <a:spcPct val="0"/>
        </a:spcBef>
        <a:spcAft>
          <a:spcPct val="0"/>
        </a:spcAft>
        <a:defRPr sz="4600" b="1">
          <a:solidFill>
            <a:srgbClr val="FF9900"/>
          </a:solidFill>
          <a:latin typeface="Arial Narrow" pitchFamily="34" charset="0"/>
        </a:defRPr>
      </a:lvl8pPr>
      <a:lvl9pPr marL="2422071" algn="l" rtl="0" fontAlgn="base">
        <a:spcBef>
          <a:spcPct val="0"/>
        </a:spcBef>
        <a:spcAft>
          <a:spcPct val="0"/>
        </a:spcAft>
        <a:defRPr sz="4600" b="1">
          <a:solidFill>
            <a:srgbClr val="FF9900"/>
          </a:solidFill>
          <a:latin typeface="Arial Narrow" pitchFamily="34" charset="0"/>
        </a:defRPr>
      </a:lvl9pPr>
    </p:titleStyle>
    <p:bodyStyle>
      <a:lvl1pPr marL="444500" indent="-444500" algn="l" rtl="0" eaLnBrk="0" fontAlgn="base" hangingPunct="0">
        <a:spcBef>
          <a:spcPct val="20000"/>
        </a:spcBef>
        <a:spcAft>
          <a:spcPct val="0"/>
        </a:spcAft>
        <a:buClr>
          <a:srgbClr val="FFC285"/>
        </a:buClr>
        <a:buSzPct val="80000"/>
        <a:buFont typeface="Wingdings" panose="05000000000000000000" pitchFamily="2" charset="2"/>
        <a:buChar char="§"/>
        <a:defRPr sz="4000">
          <a:solidFill>
            <a:schemeClr val="tx1"/>
          </a:solidFill>
          <a:latin typeface="+mn-lt"/>
          <a:ea typeface="+mn-ea"/>
          <a:cs typeface="+mn-cs"/>
        </a:defRPr>
      </a:lvl1pPr>
      <a:lvl2pPr marL="979488" indent="-371475" algn="l" rtl="0" eaLnBrk="0" fontAlgn="base" hangingPunct="0">
        <a:spcBef>
          <a:spcPct val="20000"/>
        </a:spcBef>
        <a:spcAft>
          <a:spcPct val="0"/>
        </a:spcAft>
        <a:buClr>
          <a:srgbClr val="FFC285"/>
        </a:buClr>
        <a:buSzPct val="80000"/>
        <a:buFont typeface="Wingdings" panose="05000000000000000000" pitchFamily="2" charset="2"/>
        <a:buChar char="§"/>
        <a:defRPr sz="3400">
          <a:solidFill>
            <a:schemeClr val="tx1"/>
          </a:solidFill>
          <a:latin typeface="+mn-lt"/>
        </a:defRPr>
      </a:lvl2pPr>
      <a:lvl3pPr marL="1506538" indent="-295275" algn="l" rtl="0" eaLnBrk="0" fontAlgn="base" hangingPunct="0">
        <a:spcBef>
          <a:spcPct val="20000"/>
        </a:spcBef>
        <a:spcAft>
          <a:spcPct val="0"/>
        </a:spcAft>
        <a:buClr>
          <a:srgbClr val="FFC285"/>
        </a:buClr>
        <a:buSzPct val="80000"/>
        <a:buFont typeface="Wingdings" panose="05000000000000000000" pitchFamily="2" charset="2"/>
        <a:buChar char="§"/>
        <a:defRPr sz="2800">
          <a:solidFill>
            <a:schemeClr val="tx1"/>
          </a:solidFill>
          <a:latin typeface="+mn-lt"/>
        </a:defRPr>
      </a:lvl3pPr>
      <a:lvl4pPr marL="2111375" indent="-295275" algn="l" rtl="0" eaLnBrk="0" fontAlgn="base" hangingPunct="0">
        <a:spcBef>
          <a:spcPct val="20000"/>
        </a:spcBef>
        <a:spcAft>
          <a:spcPct val="0"/>
        </a:spcAft>
        <a:buClr>
          <a:srgbClr val="FFC285"/>
        </a:buClr>
        <a:buSzPct val="80000"/>
        <a:buFont typeface="Wingdings" panose="05000000000000000000" pitchFamily="2" charset="2"/>
        <a:buChar char="§"/>
        <a:defRPr sz="2800">
          <a:solidFill>
            <a:schemeClr val="tx1"/>
          </a:solidFill>
          <a:latin typeface="+mn-lt"/>
        </a:defRPr>
      </a:lvl4pPr>
      <a:lvl5pPr marL="2719388" indent="-295275" algn="l" rtl="0" eaLnBrk="0" fontAlgn="base" hangingPunct="0">
        <a:spcBef>
          <a:spcPct val="20000"/>
        </a:spcBef>
        <a:spcAft>
          <a:spcPct val="0"/>
        </a:spcAft>
        <a:buClr>
          <a:srgbClr val="FFC285"/>
        </a:buClr>
        <a:buSzPct val="80000"/>
        <a:buFont typeface="Wingdings" panose="05000000000000000000" pitchFamily="2" charset="2"/>
        <a:buChar char="§"/>
        <a:defRPr sz="2300">
          <a:solidFill>
            <a:schemeClr val="tx1"/>
          </a:solidFill>
          <a:latin typeface="+mn-lt"/>
        </a:defRPr>
      </a:lvl5pPr>
      <a:lvl6pPr marL="3330344" indent="-302584" algn="l" rtl="0" fontAlgn="base">
        <a:spcBef>
          <a:spcPct val="20000"/>
        </a:spcBef>
        <a:spcAft>
          <a:spcPct val="0"/>
        </a:spcAft>
        <a:buClr>
          <a:srgbClr val="FF9900"/>
        </a:buClr>
        <a:buSzPct val="80000"/>
        <a:buFont typeface="Wingdings" pitchFamily="2" charset="2"/>
        <a:buChar char="§"/>
        <a:defRPr sz="2300">
          <a:solidFill>
            <a:schemeClr val="tx1"/>
          </a:solidFill>
          <a:latin typeface="+mn-lt"/>
        </a:defRPr>
      </a:lvl6pPr>
      <a:lvl7pPr marL="3935867" indent="-302584" algn="l" rtl="0" fontAlgn="base">
        <a:spcBef>
          <a:spcPct val="20000"/>
        </a:spcBef>
        <a:spcAft>
          <a:spcPct val="0"/>
        </a:spcAft>
        <a:buClr>
          <a:srgbClr val="FF9900"/>
        </a:buClr>
        <a:buSzPct val="80000"/>
        <a:buFont typeface="Wingdings" pitchFamily="2" charset="2"/>
        <a:buChar char="§"/>
        <a:defRPr sz="2300">
          <a:solidFill>
            <a:schemeClr val="tx1"/>
          </a:solidFill>
          <a:latin typeface="+mn-lt"/>
        </a:defRPr>
      </a:lvl7pPr>
      <a:lvl8pPr marL="4541389" indent="-302584" algn="l" rtl="0" fontAlgn="base">
        <a:spcBef>
          <a:spcPct val="20000"/>
        </a:spcBef>
        <a:spcAft>
          <a:spcPct val="0"/>
        </a:spcAft>
        <a:buClr>
          <a:srgbClr val="FF9900"/>
        </a:buClr>
        <a:buSzPct val="80000"/>
        <a:buFont typeface="Wingdings" pitchFamily="2" charset="2"/>
        <a:buChar char="§"/>
        <a:defRPr sz="2300">
          <a:solidFill>
            <a:schemeClr val="tx1"/>
          </a:solidFill>
          <a:latin typeface="+mn-lt"/>
        </a:defRPr>
      </a:lvl8pPr>
      <a:lvl9pPr marL="5146868" indent="-302584" algn="l" rtl="0" fontAlgn="base">
        <a:spcBef>
          <a:spcPct val="20000"/>
        </a:spcBef>
        <a:spcAft>
          <a:spcPct val="0"/>
        </a:spcAft>
        <a:buClr>
          <a:srgbClr val="FF9900"/>
        </a:buClr>
        <a:buSzPct val="80000"/>
        <a:buFont typeface="Wingdings" pitchFamily="2" charset="2"/>
        <a:buChar char="§"/>
        <a:defRPr sz="23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1210992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05479" algn="l" defTabSz="1210992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210992" algn="l" defTabSz="1210992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3pPr>
      <a:lvl4pPr marL="1816550" algn="l" defTabSz="1210992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4pPr>
      <a:lvl5pPr marL="2422071" algn="l" defTabSz="1210992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5pPr>
      <a:lvl6pPr marL="3027615" algn="l" defTabSz="1210992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6pPr>
      <a:lvl7pPr marL="3633092" algn="l" defTabSz="1210992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7pPr>
      <a:lvl8pPr marL="4238617" algn="l" defTabSz="1210992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8pPr>
      <a:lvl9pPr marL="4844101" algn="l" defTabSz="1210992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56730" y="390599"/>
            <a:ext cx="9218508" cy="10047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ZA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56730" y="1907825"/>
            <a:ext cx="12291342" cy="68049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ZA"/>
              <a:t>Click to edit Master text styles</a:t>
            </a:r>
          </a:p>
          <a:p>
            <a:pPr lvl="1"/>
            <a:r>
              <a:rPr lang="en-ZA"/>
              <a:t>Second level</a:t>
            </a:r>
          </a:p>
          <a:p>
            <a:pPr lvl="2"/>
            <a:r>
              <a:rPr lang="en-ZA"/>
              <a:t>Third level</a:t>
            </a:r>
          </a:p>
          <a:p>
            <a:pPr lvl="3"/>
            <a:r>
              <a:rPr lang="en-ZA"/>
              <a:t>Fourth level</a:t>
            </a:r>
          </a:p>
          <a:p>
            <a:pPr lvl="4"/>
            <a:r>
              <a:rPr lang="en-ZA"/>
              <a:t>Fifth level</a:t>
            </a:r>
          </a:p>
        </p:txBody>
      </p:sp>
      <p:sp>
        <p:nvSpPr>
          <p:cNvPr id="15364" name="Rectangle 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985174" y="9177867"/>
            <a:ext cx="3034453" cy="5757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93">
                <a:solidFill>
                  <a:schemeClr val="bg1"/>
                </a:solidFill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fld id="{F760D185-69F2-4D44-B2BC-A256E855A953}" type="slidenum">
              <a:rPr lang="en-ZA"/>
              <a:pPr>
                <a:defRPr/>
              </a:pPr>
              <a:t>‹#›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40061463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503993" r:id="rId1"/>
    <p:sldLayoutId id="2147503994" r:id="rId2"/>
    <p:sldLayoutId id="2147503995" r:id="rId3"/>
    <p:sldLayoutId id="2147503996" r:id="rId4"/>
    <p:sldLayoutId id="2147503997" r:id="rId5"/>
    <p:sldLayoutId id="2147503998" r:id="rId6"/>
    <p:sldLayoutId id="2147503999" r:id="rId7"/>
    <p:sldLayoutId id="2147504000" r:id="rId8"/>
    <p:sldLayoutId id="2147504001" r:id="rId9"/>
    <p:sldLayoutId id="2147504002" r:id="rId10"/>
    <p:sldLayoutId id="2147504003" r:id="rId11"/>
    <p:sldLayoutId id="2147504004" r:id="rId12"/>
    <p:sldLayoutId id="2147504005" r:id="rId13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413" b="1">
          <a:solidFill>
            <a:srgbClr val="FF0000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413" b="1">
          <a:solidFill>
            <a:srgbClr val="FF0000"/>
          </a:solidFill>
          <a:latin typeface="Arial Narrow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413" b="1">
          <a:solidFill>
            <a:srgbClr val="FF0000"/>
          </a:solidFill>
          <a:latin typeface="Arial Narrow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413" b="1">
          <a:solidFill>
            <a:srgbClr val="FF0000"/>
          </a:solidFill>
          <a:latin typeface="Arial Narrow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413" b="1">
          <a:solidFill>
            <a:srgbClr val="FF0000"/>
          </a:solidFill>
          <a:latin typeface="Arial Narrow" pitchFamily="34" charset="0"/>
        </a:defRPr>
      </a:lvl5pPr>
      <a:lvl6pPr marL="487695" algn="l" rtl="0" fontAlgn="base">
        <a:spcBef>
          <a:spcPct val="0"/>
        </a:spcBef>
        <a:spcAft>
          <a:spcPct val="0"/>
        </a:spcAft>
        <a:defRPr sz="3413" b="1">
          <a:solidFill>
            <a:srgbClr val="FF9900"/>
          </a:solidFill>
          <a:latin typeface="Arial Narrow" pitchFamily="34" charset="0"/>
        </a:defRPr>
      </a:lvl6pPr>
      <a:lvl7pPr marL="975390" algn="l" rtl="0" fontAlgn="base">
        <a:spcBef>
          <a:spcPct val="0"/>
        </a:spcBef>
        <a:spcAft>
          <a:spcPct val="0"/>
        </a:spcAft>
        <a:defRPr sz="3413" b="1">
          <a:solidFill>
            <a:srgbClr val="FF9900"/>
          </a:solidFill>
          <a:latin typeface="Arial Narrow" pitchFamily="34" charset="0"/>
        </a:defRPr>
      </a:lvl7pPr>
      <a:lvl8pPr marL="1463086" algn="l" rtl="0" fontAlgn="base">
        <a:spcBef>
          <a:spcPct val="0"/>
        </a:spcBef>
        <a:spcAft>
          <a:spcPct val="0"/>
        </a:spcAft>
        <a:defRPr sz="3413" b="1">
          <a:solidFill>
            <a:srgbClr val="FF9900"/>
          </a:solidFill>
          <a:latin typeface="Arial Narrow" pitchFamily="34" charset="0"/>
        </a:defRPr>
      </a:lvl8pPr>
      <a:lvl9pPr marL="1950781" algn="l" rtl="0" fontAlgn="base">
        <a:spcBef>
          <a:spcPct val="0"/>
        </a:spcBef>
        <a:spcAft>
          <a:spcPct val="0"/>
        </a:spcAft>
        <a:defRPr sz="3413" b="1">
          <a:solidFill>
            <a:srgbClr val="FF9900"/>
          </a:solidFill>
          <a:latin typeface="Arial Narrow" pitchFamily="34" charset="0"/>
        </a:defRPr>
      </a:lvl9pPr>
    </p:titleStyle>
    <p:bodyStyle>
      <a:lvl1pPr marL="365771" indent="-365771" algn="l" rtl="0" eaLnBrk="0" fontAlgn="base" hangingPunct="0">
        <a:spcBef>
          <a:spcPct val="20000"/>
        </a:spcBef>
        <a:spcAft>
          <a:spcPct val="0"/>
        </a:spcAft>
        <a:buClr>
          <a:srgbClr val="FF9900"/>
        </a:buClr>
        <a:buSzPct val="80000"/>
        <a:buFont typeface="Wingdings" pitchFamily="2" charset="2"/>
        <a:buChar char="§"/>
        <a:defRPr sz="2987">
          <a:solidFill>
            <a:schemeClr val="tx1"/>
          </a:solidFill>
          <a:latin typeface="+mn-lt"/>
          <a:ea typeface="+mn-ea"/>
          <a:cs typeface="+mn-cs"/>
        </a:defRPr>
      </a:lvl1pPr>
      <a:lvl2pPr marL="792505" indent="-304810" algn="l" rtl="0" eaLnBrk="0" fontAlgn="base" hangingPunct="0">
        <a:spcBef>
          <a:spcPct val="20000"/>
        </a:spcBef>
        <a:spcAft>
          <a:spcPct val="0"/>
        </a:spcAft>
        <a:buClr>
          <a:srgbClr val="FF9900"/>
        </a:buClr>
        <a:buSzPct val="80000"/>
        <a:buFont typeface="Wingdings" pitchFamily="2" charset="2"/>
        <a:buChar char="§"/>
        <a:defRPr sz="2560">
          <a:solidFill>
            <a:schemeClr val="tx1"/>
          </a:solidFill>
          <a:latin typeface="+mn-lt"/>
        </a:defRPr>
      </a:lvl2pPr>
      <a:lvl3pPr marL="1219238" indent="-243848" algn="l" rtl="0" eaLnBrk="0" fontAlgn="base" hangingPunct="0">
        <a:spcBef>
          <a:spcPct val="20000"/>
        </a:spcBef>
        <a:spcAft>
          <a:spcPct val="0"/>
        </a:spcAft>
        <a:buClr>
          <a:srgbClr val="FF9900"/>
        </a:buClr>
        <a:buSzPct val="80000"/>
        <a:buFont typeface="Wingdings" pitchFamily="2" charset="2"/>
        <a:buChar char="§"/>
        <a:defRPr sz="2133">
          <a:solidFill>
            <a:schemeClr val="tx1"/>
          </a:solidFill>
          <a:latin typeface="+mn-lt"/>
        </a:defRPr>
      </a:lvl3pPr>
      <a:lvl4pPr marL="1706933" indent="-243848" algn="l" rtl="0" eaLnBrk="0" fontAlgn="base" hangingPunct="0">
        <a:spcBef>
          <a:spcPct val="20000"/>
        </a:spcBef>
        <a:spcAft>
          <a:spcPct val="0"/>
        </a:spcAft>
        <a:buClr>
          <a:srgbClr val="FF9900"/>
        </a:buClr>
        <a:buSzPct val="80000"/>
        <a:buFont typeface="Wingdings" pitchFamily="2" charset="2"/>
        <a:buChar char="§"/>
        <a:defRPr sz="2133">
          <a:solidFill>
            <a:schemeClr val="tx1"/>
          </a:solidFill>
          <a:latin typeface="+mn-lt"/>
        </a:defRPr>
      </a:lvl4pPr>
      <a:lvl5pPr marL="2194629" indent="-243848" algn="l" rtl="0" eaLnBrk="0" fontAlgn="base" hangingPunct="0">
        <a:spcBef>
          <a:spcPct val="20000"/>
        </a:spcBef>
        <a:spcAft>
          <a:spcPct val="0"/>
        </a:spcAft>
        <a:buClr>
          <a:srgbClr val="FF9900"/>
        </a:buClr>
        <a:buSzPct val="80000"/>
        <a:buFont typeface="Wingdings" pitchFamily="2" charset="2"/>
        <a:buChar char="§"/>
        <a:defRPr sz="1707">
          <a:solidFill>
            <a:schemeClr val="tx1"/>
          </a:solidFill>
          <a:latin typeface="+mn-lt"/>
        </a:defRPr>
      </a:lvl5pPr>
      <a:lvl6pPr marL="2682324" indent="-243848" algn="l" rtl="0" fontAlgn="base">
        <a:spcBef>
          <a:spcPct val="20000"/>
        </a:spcBef>
        <a:spcAft>
          <a:spcPct val="0"/>
        </a:spcAft>
        <a:buClr>
          <a:srgbClr val="FF9900"/>
        </a:buClr>
        <a:buSzPct val="80000"/>
        <a:buFont typeface="Wingdings" pitchFamily="2" charset="2"/>
        <a:buChar char="§"/>
        <a:defRPr sz="1707">
          <a:solidFill>
            <a:schemeClr val="tx1"/>
          </a:solidFill>
          <a:latin typeface="+mn-lt"/>
        </a:defRPr>
      </a:lvl6pPr>
      <a:lvl7pPr marL="3170019" indent="-243848" algn="l" rtl="0" fontAlgn="base">
        <a:spcBef>
          <a:spcPct val="20000"/>
        </a:spcBef>
        <a:spcAft>
          <a:spcPct val="0"/>
        </a:spcAft>
        <a:buClr>
          <a:srgbClr val="FF9900"/>
        </a:buClr>
        <a:buSzPct val="80000"/>
        <a:buFont typeface="Wingdings" pitchFamily="2" charset="2"/>
        <a:buChar char="§"/>
        <a:defRPr sz="1707">
          <a:solidFill>
            <a:schemeClr val="tx1"/>
          </a:solidFill>
          <a:latin typeface="+mn-lt"/>
        </a:defRPr>
      </a:lvl7pPr>
      <a:lvl8pPr marL="3657714" indent="-243848" algn="l" rtl="0" fontAlgn="base">
        <a:spcBef>
          <a:spcPct val="20000"/>
        </a:spcBef>
        <a:spcAft>
          <a:spcPct val="0"/>
        </a:spcAft>
        <a:buClr>
          <a:srgbClr val="FF9900"/>
        </a:buClr>
        <a:buSzPct val="80000"/>
        <a:buFont typeface="Wingdings" pitchFamily="2" charset="2"/>
        <a:buChar char="§"/>
        <a:defRPr sz="1707">
          <a:solidFill>
            <a:schemeClr val="tx1"/>
          </a:solidFill>
          <a:latin typeface="+mn-lt"/>
        </a:defRPr>
      </a:lvl8pPr>
      <a:lvl9pPr marL="4145410" indent="-243848" algn="l" rtl="0" fontAlgn="base">
        <a:spcBef>
          <a:spcPct val="20000"/>
        </a:spcBef>
        <a:spcAft>
          <a:spcPct val="0"/>
        </a:spcAft>
        <a:buClr>
          <a:srgbClr val="FF9900"/>
        </a:buClr>
        <a:buSzPct val="80000"/>
        <a:buFont typeface="Wingdings" pitchFamily="2" charset="2"/>
        <a:buChar char="§"/>
        <a:defRPr sz="1707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75390" rtl="0" eaLnBrk="1" latinLnBrk="0" hangingPunct="1">
        <a:defRPr sz="1920" kern="1200">
          <a:solidFill>
            <a:schemeClr val="tx1"/>
          </a:solidFill>
          <a:latin typeface="+mn-lt"/>
          <a:ea typeface="+mn-ea"/>
          <a:cs typeface="+mn-cs"/>
        </a:defRPr>
      </a:lvl1pPr>
      <a:lvl2pPr marL="487695" algn="l" defTabSz="975390" rtl="0" eaLnBrk="1" latinLnBrk="0" hangingPunct="1">
        <a:defRPr sz="1920" kern="1200">
          <a:solidFill>
            <a:schemeClr val="tx1"/>
          </a:solidFill>
          <a:latin typeface="+mn-lt"/>
          <a:ea typeface="+mn-ea"/>
          <a:cs typeface="+mn-cs"/>
        </a:defRPr>
      </a:lvl2pPr>
      <a:lvl3pPr marL="975390" algn="l" defTabSz="975390" rtl="0" eaLnBrk="1" latinLnBrk="0" hangingPunct="1">
        <a:defRPr sz="1920" kern="1200">
          <a:solidFill>
            <a:schemeClr val="tx1"/>
          </a:solidFill>
          <a:latin typeface="+mn-lt"/>
          <a:ea typeface="+mn-ea"/>
          <a:cs typeface="+mn-cs"/>
        </a:defRPr>
      </a:lvl3pPr>
      <a:lvl4pPr marL="1463086" algn="l" defTabSz="975390" rtl="0" eaLnBrk="1" latinLnBrk="0" hangingPunct="1">
        <a:defRPr sz="1920" kern="1200">
          <a:solidFill>
            <a:schemeClr val="tx1"/>
          </a:solidFill>
          <a:latin typeface="+mn-lt"/>
          <a:ea typeface="+mn-ea"/>
          <a:cs typeface="+mn-cs"/>
        </a:defRPr>
      </a:lvl4pPr>
      <a:lvl5pPr marL="1950781" algn="l" defTabSz="975390" rtl="0" eaLnBrk="1" latinLnBrk="0" hangingPunct="1">
        <a:defRPr sz="1920" kern="1200">
          <a:solidFill>
            <a:schemeClr val="tx1"/>
          </a:solidFill>
          <a:latin typeface="+mn-lt"/>
          <a:ea typeface="+mn-ea"/>
          <a:cs typeface="+mn-cs"/>
        </a:defRPr>
      </a:lvl5pPr>
      <a:lvl6pPr marL="2438476" algn="l" defTabSz="975390" rtl="0" eaLnBrk="1" latinLnBrk="0" hangingPunct="1">
        <a:defRPr sz="1920" kern="1200">
          <a:solidFill>
            <a:schemeClr val="tx1"/>
          </a:solidFill>
          <a:latin typeface="+mn-lt"/>
          <a:ea typeface="+mn-ea"/>
          <a:cs typeface="+mn-cs"/>
        </a:defRPr>
      </a:lvl6pPr>
      <a:lvl7pPr marL="2926171" algn="l" defTabSz="975390" rtl="0" eaLnBrk="1" latinLnBrk="0" hangingPunct="1">
        <a:defRPr sz="1920" kern="1200">
          <a:solidFill>
            <a:schemeClr val="tx1"/>
          </a:solidFill>
          <a:latin typeface="+mn-lt"/>
          <a:ea typeface="+mn-ea"/>
          <a:cs typeface="+mn-cs"/>
        </a:defRPr>
      </a:lvl7pPr>
      <a:lvl8pPr marL="3413867" algn="l" defTabSz="975390" rtl="0" eaLnBrk="1" latinLnBrk="0" hangingPunct="1">
        <a:defRPr sz="1920" kern="1200">
          <a:solidFill>
            <a:schemeClr val="tx1"/>
          </a:solidFill>
          <a:latin typeface="+mn-lt"/>
          <a:ea typeface="+mn-ea"/>
          <a:cs typeface="+mn-cs"/>
        </a:defRPr>
      </a:lvl8pPr>
      <a:lvl9pPr marL="3901562" algn="l" defTabSz="975390" rtl="0" eaLnBrk="1" latinLnBrk="0" hangingPunct="1">
        <a:defRPr sz="192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808340" y="308412"/>
            <a:ext cx="9176048" cy="9217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ZA" dirty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69774" y="1804460"/>
            <a:ext cx="9879506" cy="67591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ZA" dirty="0"/>
              <a:t>Click to edit Master text styles</a:t>
            </a:r>
          </a:p>
          <a:p>
            <a:pPr lvl="1"/>
            <a:r>
              <a:rPr lang="en-ZA" dirty="0"/>
              <a:t>Second level</a:t>
            </a:r>
          </a:p>
          <a:p>
            <a:pPr lvl="2"/>
            <a:r>
              <a:rPr lang="en-ZA" dirty="0"/>
              <a:t>Third level</a:t>
            </a:r>
          </a:p>
          <a:p>
            <a:pPr lvl="3"/>
            <a:r>
              <a:rPr lang="en-ZA" dirty="0"/>
              <a:t>Fourth level</a:t>
            </a:r>
          </a:p>
          <a:p>
            <a:pPr lvl="4"/>
            <a:r>
              <a:rPr lang="en-ZA" dirty="0"/>
              <a:t>Fifth level</a:t>
            </a:r>
          </a:p>
        </p:txBody>
      </p:sp>
      <p:sp>
        <p:nvSpPr>
          <p:cNvPr id="15364" name="Rectangle 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990253" y="9335664"/>
            <a:ext cx="1638583" cy="5757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 fontAlgn="auto">
              <a:spcBef>
                <a:spcPts val="0"/>
              </a:spcBef>
              <a:spcAft>
                <a:spcPts val="0"/>
              </a:spcAft>
              <a:defRPr sz="1500" b="1">
                <a:solidFill>
                  <a:schemeClr val="bg1"/>
                </a:solidFill>
                <a:latin typeface="Arial" pitchFamily="34" charset="0"/>
                <a:cs typeface="+mn-cs"/>
              </a:defRPr>
            </a:lvl1pPr>
          </a:lstStyle>
          <a:p>
            <a:pPr algn="ctr" defTabSz="685305">
              <a:defRPr/>
            </a:pPr>
            <a:fld id="{BB19D966-3EAD-41A6-8E5F-86640C9254C2}" type="slidenum">
              <a:rPr lang="en-ZA" smtClean="0">
                <a:solidFill>
                  <a:srgbClr val="FFFFFF"/>
                </a:solidFill>
              </a:rPr>
              <a:pPr algn="ctr" defTabSz="685305">
                <a:defRPr/>
              </a:pPr>
              <a:t>‹#›</a:t>
            </a:fld>
            <a:endParaRPr lang="en-ZA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86953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504008" r:id="rId1"/>
    <p:sldLayoutId id="2147504009" r:id="rId2"/>
  </p:sldLayoutIdLst>
  <p:hf hdr="0" ftr="0" dt="0"/>
  <p:txStyles>
    <p:titleStyle>
      <a:lvl1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3000" b="1" cap="none" normalizeH="0" baseline="0">
          <a:solidFill>
            <a:srgbClr val="F99707"/>
          </a:solidFill>
          <a:latin typeface="+mn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450" b="1">
          <a:solidFill>
            <a:srgbClr val="FF9933"/>
          </a:solidFill>
          <a:latin typeface="Arial Narrow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450" b="1">
          <a:solidFill>
            <a:srgbClr val="FF9933"/>
          </a:solidFill>
          <a:latin typeface="Arial Narrow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450" b="1">
          <a:solidFill>
            <a:srgbClr val="FF9933"/>
          </a:solidFill>
          <a:latin typeface="Arial Narrow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450" b="1">
          <a:solidFill>
            <a:srgbClr val="FF9933"/>
          </a:solidFill>
          <a:latin typeface="Arial Narrow" pitchFamily="34" charset="0"/>
        </a:defRPr>
      </a:lvl5pPr>
      <a:lvl6pPr marL="471256" algn="l" rtl="0" fontAlgn="base">
        <a:spcBef>
          <a:spcPct val="0"/>
        </a:spcBef>
        <a:spcAft>
          <a:spcPct val="0"/>
        </a:spcAft>
        <a:defRPr sz="3450" b="1">
          <a:solidFill>
            <a:srgbClr val="FF9900"/>
          </a:solidFill>
          <a:latin typeface="Arial Narrow" pitchFamily="34" charset="0"/>
        </a:defRPr>
      </a:lvl6pPr>
      <a:lvl7pPr marL="942586" algn="l" rtl="0" fontAlgn="base">
        <a:spcBef>
          <a:spcPct val="0"/>
        </a:spcBef>
        <a:spcAft>
          <a:spcPct val="0"/>
        </a:spcAft>
        <a:defRPr sz="3450" b="1">
          <a:solidFill>
            <a:srgbClr val="FF9900"/>
          </a:solidFill>
          <a:latin typeface="Arial Narrow" pitchFamily="34" charset="0"/>
        </a:defRPr>
      </a:lvl7pPr>
      <a:lvl8pPr marL="1413702" algn="l" rtl="0" fontAlgn="base">
        <a:spcBef>
          <a:spcPct val="0"/>
        </a:spcBef>
        <a:spcAft>
          <a:spcPct val="0"/>
        </a:spcAft>
        <a:defRPr sz="3450" b="1">
          <a:solidFill>
            <a:srgbClr val="FF9900"/>
          </a:solidFill>
          <a:latin typeface="Arial Narrow" pitchFamily="34" charset="0"/>
        </a:defRPr>
      </a:lvl8pPr>
      <a:lvl9pPr marL="1884978" algn="l" rtl="0" fontAlgn="base">
        <a:spcBef>
          <a:spcPct val="0"/>
        </a:spcBef>
        <a:spcAft>
          <a:spcPct val="0"/>
        </a:spcAft>
        <a:defRPr sz="3450" b="1">
          <a:solidFill>
            <a:srgbClr val="FF9900"/>
          </a:solidFill>
          <a:latin typeface="Arial Narrow" pitchFamily="34" charset="0"/>
        </a:defRPr>
      </a:lvl9pPr>
    </p:titleStyle>
    <p:bodyStyle>
      <a:lvl1pPr marL="353483" indent="-353483" algn="l" rtl="0" eaLnBrk="0" fontAlgn="base" hangingPunct="0">
        <a:spcBef>
          <a:spcPct val="20000"/>
        </a:spcBef>
        <a:spcAft>
          <a:spcPct val="0"/>
        </a:spcAft>
        <a:buClr>
          <a:srgbClr val="F99707"/>
        </a:buClr>
        <a:buSzPct val="80000"/>
        <a:buFont typeface="Wingdings" pitchFamily="2" charset="2"/>
        <a:buChar char="§"/>
        <a:defRPr sz="3000">
          <a:solidFill>
            <a:schemeClr val="tx1"/>
          </a:solidFill>
          <a:latin typeface="+mn-lt"/>
          <a:ea typeface="+mn-ea"/>
          <a:cs typeface="+mn-cs"/>
        </a:defRPr>
      </a:lvl1pPr>
      <a:lvl2pPr marL="765656" indent="-294649" algn="l" rtl="0" eaLnBrk="0" fontAlgn="base" hangingPunct="0">
        <a:spcBef>
          <a:spcPct val="20000"/>
        </a:spcBef>
        <a:spcAft>
          <a:spcPct val="0"/>
        </a:spcAft>
        <a:buClr>
          <a:srgbClr val="F99707"/>
        </a:buClr>
        <a:buSzPct val="80000"/>
        <a:buFont typeface="Wingdings" pitchFamily="2" charset="2"/>
        <a:buChar char="§"/>
        <a:defRPr sz="2550">
          <a:solidFill>
            <a:schemeClr val="tx1"/>
          </a:solidFill>
          <a:latin typeface="+mn-lt"/>
        </a:defRPr>
      </a:lvl2pPr>
      <a:lvl3pPr marL="1178079" indent="-235470" algn="l" rtl="0" eaLnBrk="0" fontAlgn="base" hangingPunct="0">
        <a:spcBef>
          <a:spcPct val="20000"/>
        </a:spcBef>
        <a:spcAft>
          <a:spcPct val="0"/>
        </a:spcAft>
        <a:buClr>
          <a:srgbClr val="F99707"/>
        </a:buClr>
        <a:buSzPct val="80000"/>
        <a:buFont typeface="Wingdings" pitchFamily="2" charset="2"/>
        <a:buChar char="§"/>
        <a:defRPr sz="2100">
          <a:solidFill>
            <a:schemeClr val="tx1"/>
          </a:solidFill>
          <a:latin typeface="+mn-lt"/>
        </a:defRPr>
      </a:lvl3pPr>
      <a:lvl4pPr marL="1649306" indent="-235470" algn="l" rtl="0" eaLnBrk="0" fontAlgn="base" hangingPunct="0">
        <a:spcBef>
          <a:spcPct val="20000"/>
        </a:spcBef>
        <a:spcAft>
          <a:spcPct val="0"/>
        </a:spcAft>
        <a:buClr>
          <a:srgbClr val="F99707"/>
        </a:buClr>
        <a:buSzPct val="80000"/>
        <a:buFont typeface="Wingdings" pitchFamily="2" charset="2"/>
        <a:buChar char="§"/>
        <a:defRPr sz="2100">
          <a:solidFill>
            <a:schemeClr val="tx1"/>
          </a:solidFill>
          <a:latin typeface="+mn-lt"/>
        </a:defRPr>
      </a:lvl4pPr>
      <a:lvl5pPr marL="2120555" indent="-235470" algn="l" rtl="0" eaLnBrk="0" fontAlgn="base" hangingPunct="0">
        <a:spcBef>
          <a:spcPct val="20000"/>
        </a:spcBef>
        <a:spcAft>
          <a:spcPct val="0"/>
        </a:spcAft>
        <a:buClr>
          <a:srgbClr val="F99707"/>
        </a:buClr>
        <a:buSzPct val="80000"/>
        <a:buFont typeface="Wingdings" pitchFamily="2" charset="2"/>
        <a:buChar char="§"/>
        <a:defRPr sz="1725">
          <a:solidFill>
            <a:schemeClr val="tx1"/>
          </a:solidFill>
          <a:latin typeface="+mn-lt"/>
        </a:defRPr>
      </a:lvl5pPr>
      <a:lvl6pPr marL="2591757" indent="-235470" algn="l" rtl="0" fontAlgn="base">
        <a:spcBef>
          <a:spcPct val="20000"/>
        </a:spcBef>
        <a:spcAft>
          <a:spcPct val="0"/>
        </a:spcAft>
        <a:buClr>
          <a:srgbClr val="FF9900"/>
        </a:buClr>
        <a:buSzPct val="80000"/>
        <a:buFont typeface="Wingdings" pitchFamily="2" charset="2"/>
        <a:buChar char="§"/>
        <a:defRPr sz="1725">
          <a:solidFill>
            <a:schemeClr val="tx1"/>
          </a:solidFill>
          <a:latin typeface="+mn-lt"/>
        </a:defRPr>
      </a:lvl6pPr>
      <a:lvl7pPr marL="3063003" indent="-235470" algn="l" rtl="0" fontAlgn="base">
        <a:spcBef>
          <a:spcPct val="20000"/>
        </a:spcBef>
        <a:spcAft>
          <a:spcPct val="0"/>
        </a:spcAft>
        <a:buClr>
          <a:srgbClr val="FF9900"/>
        </a:buClr>
        <a:buSzPct val="80000"/>
        <a:buFont typeface="Wingdings" pitchFamily="2" charset="2"/>
        <a:buChar char="§"/>
        <a:defRPr sz="1725">
          <a:solidFill>
            <a:schemeClr val="tx1"/>
          </a:solidFill>
          <a:latin typeface="+mn-lt"/>
        </a:defRPr>
      </a:lvl7pPr>
      <a:lvl8pPr marL="3534227" indent="-235470" algn="l" rtl="0" fontAlgn="base">
        <a:spcBef>
          <a:spcPct val="20000"/>
        </a:spcBef>
        <a:spcAft>
          <a:spcPct val="0"/>
        </a:spcAft>
        <a:buClr>
          <a:srgbClr val="FF9900"/>
        </a:buClr>
        <a:buSzPct val="80000"/>
        <a:buFont typeface="Wingdings" pitchFamily="2" charset="2"/>
        <a:buChar char="§"/>
        <a:defRPr sz="1725">
          <a:solidFill>
            <a:schemeClr val="tx1"/>
          </a:solidFill>
          <a:latin typeface="+mn-lt"/>
        </a:defRPr>
      </a:lvl8pPr>
      <a:lvl9pPr marL="4005448" indent="-235470" algn="l" rtl="0" fontAlgn="base">
        <a:spcBef>
          <a:spcPct val="20000"/>
        </a:spcBef>
        <a:spcAft>
          <a:spcPct val="0"/>
        </a:spcAft>
        <a:buClr>
          <a:srgbClr val="FF9900"/>
        </a:buClr>
        <a:buSzPct val="80000"/>
        <a:buFont typeface="Wingdings" pitchFamily="2" charset="2"/>
        <a:buChar char="§"/>
        <a:defRPr sz="1725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42586" rtl="0" eaLnBrk="1" latinLnBrk="0" hangingPunct="1">
        <a:defRPr sz="1950" kern="1200">
          <a:solidFill>
            <a:schemeClr val="tx1"/>
          </a:solidFill>
          <a:latin typeface="+mn-lt"/>
          <a:ea typeface="+mn-ea"/>
          <a:cs typeface="+mn-cs"/>
        </a:defRPr>
      </a:lvl1pPr>
      <a:lvl2pPr marL="471256" algn="l" defTabSz="942586" rtl="0" eaLnBrk="1" latinLnBrk="0" hangingPunct="1">
        <a:defRPr sz="1950" kern="1200">
          <a:solidFill>
            <a:schemeClr val="tx1"/>
          </a:solidFill>
          <a:latin typeface="+mn-lt"/>
          <a:ea typeface="+mn-ea"/>
          <a:cs typeface="+mn-cs"/>
        </a:defRPr>
      </a:lvl2pPr>
      <a:lvl3pPr marL="942586" algn="l" defTabSz="942586" rtl="0" eaLnBrk="1" latinLnBrk="0" hangingPunct="1">
        <a:defRPr sz="1950" kern="1200">
          <a:solidFill>
            <a:schemeClr val="tx1"/>
          </a:solidFill>
          <a:latin typeface="+mn-lt"/>
          <a:ea typeface="+mn-ea"/>
          <a:cs typeface="+mn-cs"/>
        </a:defRPr>
      </a:lvl3pPr>
      <a:lvl4pPr marL="1413702" algn="l" defTabSz="942586" rtl="0" eaLnBrk="1" latinLnBrk="0" hangingPunct="1">
        <a:defRPr sz="1950" kern="1200">
          <a:solidFill>
            <a:schemeClr val="tx1"/>
          </a:solidFill>
          <a:latin typeface="+mn-lt"/>
          <a:ea typeface="+mn-ea"/>
          <a:cs typeface="+mn-cs"/>
        </a:defRPr>
      </a:lvl4pPr>
      <a:lvl5pPr marL="1884978" algn="l" defTabSz="942586" rtl="0" eaLnBrk="1" latinLnBrk="0" hangingPunct="1">
        <a:defRPr sz="1950" kern="1200">
          <a:solidFill>
            <a:schemeClr val="tx1"/>
          </a:solidFill>
          <a:latin typeface="+mn-lt"/>
          <a:ea typeface="+mn-ea"/>
          <a:cs typeface="+mn-cs"/>
        </a:defRPr>
      </a:lvl5pPr>
      <a:lvl6pPr marL="2356150" algn="l" defTabSz="942586" rtl="0" eaLnBrk="1" latinLnBrk="0" hangingPunct="1">
        <a:defRPr sz="1950" kern="1200">
          <a:solidFill>
            <a:schemeClr val="tx1"/>
          </a:solidFill>
          <a:latin typeface="+mn-lt"/>
          <a:ea typeface="+mn-ea"/>
          <a:cs typeface="+mn-cs"/>
        </a:defRPr>
      </a:lvl6pPr>
      <a:lvl7pPr marL="2827398" algn="l" defTabSz="942586" rtl="0" eaLnBrk="1" latinLnBrk="0" hangingPunct="1">
        <a:defRPr sz="1950" kern="1200">
          <a:solidFill>
            <a:schemeClr val="tx1"/>
          </a:solidFill>
          <a:latin typeface="+mn-lt"/>
          <a:ea typeface="+mn-ea"/>
          <a:cs typeface="+mn-cs"/>
        </a:defRPr>
      </a:lvl7pPr>
      <a:lvl8pPr marL="3298613" algn="l" defTabSz="942586" rtl="0" eaLnBrk="1" latinLnBrk="0" hangingPunct="1">
        <a:defRPr sz="1950" kern="1200">
          <a:solidFill>
            <a:schemeClr val="tx1"/>
          </a:solidFill>
          <a:latin typeface="+mn-lt"/>
          <a:ea typeface="+mn-ea"/>
          <a:cs typeface="+mn-cs"/>
        </a:defRPr>
      </a:lvl8pPr>
      <a:lvl9pPr marL="3769830" algn="l" defTabSz="942586" rtl="0" eaLnBrk="1" latinLnBrk="0" hangingPunct="1">
        <a:defRPr sz="19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A1BB5645-5BA9-4EF8-BBD1-AD88688C8E4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598488" y="195265"/>
            <a:ext cx="9577387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6186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ZA" altLang="en-US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1E40C275-EC00-434D-9249-0B46B3FB421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598488" y="1852614"/>
            <a:ext cx="10512425" cy="669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ZA" altLang="en-US"/>
              <a:t>Click to edit Master text styles</a:t>
            </a:r>
          </a:p>
          <a:p>
            <a:pPr lvl="1"/>
            <a:r>
              <a:rPr lang="en-ZA" altLang="en-US"/>
              <a:t>Second level</a:t>
            </a:r>
          </a:p>
          <a:p>
            <a:pPr lvl="2"/>
            <a:r>
              <a:rPr lang="en-ZA" altLang="en-US"/>
              <a:t>Third level</a:t>
            </a:r>
          </a:p>
          <a:p>
            <a:pPr lvl="3"/>
            <a:r>
              <a:rPr lang="en-ZA" altLang="en-US"/>
              <a:t>Fourth level</a:t>
            </a:r>
          </a:p>
          <a:p>
            <a:pPr lvl="4"/>
            <a:r>
              <a:rPr lang="en-ZA" altLang="en-US"/>
              <a:t>Fifth level</a:t>
            </a:r>
          </a:p>
        </p:txBody>
      </p:sp>
      <p:sp>
        <p:nvSpPr>
          <p:cNvPr id="15364" name="Rectangle 4">
            <a:extLst>
              <a:ext uri="{FF2B5EF4-FFF2-40B4-BE49-F238E27FC236}">
                <a16:creationId xmlns:a16="http://schemas.microsoft.com/office/drawing/2014/main" id="{17D9498B-4AD9-4462-848E-B5AA2E6A370F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984750" y="9177338"/>
            <a:ext cx="3035300" cy="576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23653" tIns="61863" rIns="123653" bIns="61863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500">
                <a:solidFill>
                  <a:srgbClr val="FFFFFF"/>
                </a:solidFill>
                <a:latin typeface="Arial" panose="020B0604020202020204" pitchFamily="34" charset="0"/>
                <a:sym typeface="Helvetica Light" charset="0"/>
              </a:defRPr>
            </a:lvl1pPr>
          </a:lstStyle>
          <a:p>
            <a:pPr>
              <a:defRPr/>
            </a:pPr>
            <a:fld id="{C591B528-BB23-4B79-9C26-34FC1A2F81A7}" type="slidenum">
              <a:rPr lang="en-ZA"/>
              <a:pPr>
                <a:defRPr/>
              </a:pPr>
              <a:t>‹#›</a:t>
            </a:fld>
            <a:endParaRPr lang="en-ZA" dirty="0"/>
          </a:p>
        </p:txBody>
      </p:sp>
      <p:sp>
        <p:nvSpPr>
          <p:cNvPr id="6" name="Right Triangle 11">
            <a:extLst>
              <a:ext uri="{FF2B5EF4-FFF2-40B4-BE49-F238E27FC236}">
                <a16:creationId xmlns:a16="http://schemas.microsoft.com/office/drawing/2014/main" id="{5E514696-C761-4483-A1C7-5D33FC1573E9}"/>
              </a:ext>
            </a:extLst>
          </p:cNvPr>
          <p:cNvSpPr/>
          <p:nvPr userDrawn="1"/>
        </p:nvSpPr>
        <p:spPr>
          <a:xfrm>
            <a:off x="0" y="8601076"/>
            <a:ext cx="13106400" cy="1152525"/>
          </a:xfrm>
          <a:custGeom>
            <a:avLst/>
            <a:gdLst>
              <a:gd name="connsiteX0" fmla="*/ 0 w 13004800"/>
              <a:gd name="connsiteY0" fmla="*/ 556320 h 556320"/>
              <a:gd name="connsiteX1" fmla="*/ 0 w 13004800"/>
              <a:gd name="connsiteY1" fmla="*/ 0 h 556320"/>
              <a:gd name="connsiteX2" fmla="*/ 13004800 w 13004800"/>
              <a:gd name="connsiteY2" fmla="*/ 556320 h 556320"/>
              <a:gd name="connsiteX3" fmla="*/ 0 w 13004800"/>
              <a:gd name="connsiteY3" fmla="*/ 556320 h 556320"/>
              <a:gd name="connsiteX0" fmla="*/ 0 w 13004800"/>
              <a:gd name="connsiteY0" fmla="*/ 556320 h 556320"/>
              <a:gd name="connsiteX1" fmla="*/ 0 w 13004800"/>
              <a:gd name="connsiteY1" fmla="*/ 0 h 556320"/>
              <a:gd name="connsiteX2" fmla="*/ 11633200 w 13004800"/>
              <a:gd name="connsiteY2" fmla="*/ 488587 h 556320"/>
              <a:gd name="connsiteX3" fmla="*/ 13004800 w 13004800"/>
              <a:gd name="connsiteY3" fmla="*/ 556320 h 556320"/>
              <a:gd name="connsiteX4" fmla="*/ 0 w 13004800"/>
              <a:gd name="connsiteY4" fmla="*/ 556320 h 556320"/>
              <a:gd name="connsiteX0" fmla="*/ 0 w 13038667"/>
              <a:gd name="connsiteY0" fmla="*/ 556320 h 556320"/>
              <a:gd name="connsiteX1" fmla="*/ 0 w 13038667"/>
              <a:gd name="connsiteY1" fmla="*/ 0 h 556320"/>
              <a:gd name="connsiteX2" fmla="*/ 13038667 w 13038667"/>
              <a:gd name="connsiteY2" fmla="*/ 319254 h 556320"/>
              <a:gd name="connsiteX3" fmla="*/ 13004800 w 13038667"/>
              <a:gd name="connsiteY3" fmla="*/ 556320 h 556320"/>
              <a:gd name="connsiteX4" fmla="*/ 0 w 13038667"/>
              <a:gd name="connsiteY4" fmla="*/ 556320 h 556320"/>
              <a:gd name="connsiteX0" fmla="*/ 0 w 13038667"/>
              <a:gd name="connsiteY0" fmla="*/ 556320 h 556320"/>
              <a:gd name="connsiteX1" fmla="*/ 0 w 13038667"/>
              <a:gd name="connsiteY1" fmla="*/ 0 h 556320"/>
              <a:gd name="connsiteX2" fmla="*/ 13038667 w 13038667"/>
              <a:gd name="connsiteY2" fmla="*/ 469181 h 556320"/>
              <a:gd name="connsiteX3" fmla="*/ 13004800 w 13038667"/>
              <a:gd name="connsiteY3" fmla="*/ 556320 h 556320"/>
              <a:gd name="connsiteX4" fmla="*/ 0 w 13038667"/>
              <a:gd name="connsiteY4" fmla="*/ 556320 h 556320"/>
              <a:gd name="connsiteX0" fmla="*/ 0 w 13106401"/>
              <a:gd name="connsiteY0" fmla="*/ 556320 h 556320"/>
              <a:gd name="connsiteX1" fmla="*/ 0 w 13106401"/>
              <a:gd name="connsiteY1" fmla="*/ 0 h 556320"/>
              <a:gd name="connsiteX2" fmla="*/ 13106401 w 13106401"/>
              <a:gd name="connsiteY2" fmla="*/ 439196 h 556320"/>
              <a:gd name="connsiteX3" fmla="*/ 13004800 w 13106401"/>
              <a:gd name="connsiteY3" fmla="*/ 556320 h 556320"/>
              <a:gd name="connsiteX4" fmla="*/ 0 w 13106401"/>
              <a:gd name="connsiteY4" fmla="*/ 556320 h 556320"/>
              <a:gd name="connsiteX0" fmla="*/ 0 w 13106401"/>
              <a:gd name="connsiteY0" fmla="*/ 1051080 h 1051080"/>
              <a:gd name="connsiteX1" fmla="*/ 33866 w 13106401"/>
              <a:gd name="connsiteY1" fmla="*/ 0 h 1051080"/>
              <a:gd name="connsiteX2" fmla="*/ 13106401 w 13106401"/>
              <a:gd name="connsiteY2" fmla="*/ 933956 h 1051080"/>
              <a:gd name="connsiteX3" fmla="*/ 13004800 w 13106401"/>
              <a:gd name="connsiteY3" fmla="*/ 1051080 h 1051080"/>
              <a:gd name="connsiteX4" fmla="*/ 0 w 13106401"/>
              <a:gd name="connsiteY4" fmla="*/ 1051080 h 1051080"/>
              <a:gd name="connsiteX0" fmla="*/ 0 w 13106401"/>
              <a:gd name="connsiteY0" fmla="*/ 1051080 h 1051080"/>
              <a:gd name="connsiteX1" fmla="*/ 33866 w 13106401"/>
              <a:gd name="connsiteY1" fmla="*/ 0 h 1051080"/>
              <a:gd name="connsiteX2" fmla="*/ 13106401 w 13106401"/>
              <a:gd name="connsiteY2" fmla="*/ 829007 h 1051080"/>
              <a:gd name="connsiteX3" fmla="*/ 13004800 w 13106401"/>
              <a:gd name="connsiteY3" fmla="*/ 1051080 h 1051080"/>
              <a:gd name="connsiteX4" fmla="*/ 0 w 13106401"/>
              <a:gd name="connsiteY4" fmla="*/ 1051080 h 1051080"/>
              <a:gd name="connsiteX0" fmla="*/ 0 w 13106401"/>
              <a:gd name="connsiteY0" fmla="*/ 1021094 h 1021094"/>
              <a:gd name="connsiteX1" fmla="*/ 16933 w 13106401"/>
              <a:gd name="connsiteY1" fmla="*/ 0 h 1021094"/>
              <a:gd name="connsiteX2" fmla="*/ 13106401 w 13106401"/>
              <a:gd name="connsiteY2" fmla="*/ 799021 h 1021094"/>
              <a:gd name="connsiteX3" fmla="*/ 13004800 w 13106401"/>
              <a:gd name="connsiteY3" fmla="*/ 1021094 h 1021094"/>
              <a:gd name="connsiteX4" fmla="*/ 0 w 13106401"/>
              <a:gd name="connsiteY4" fmla="*/ 1021094 h 1021094"/>
              <a:gd name="connsiteX0" fmla="*/ 0 w 13106401"/>
              <a:gd name="connsiteY0" fmla="*/ 1021094 h 1021094"/>
              <a:gd name="connsiteX1" fmla="*/ 0 w 13106401"/>
              <a:gd name="connsiteY1" fmla="*/ 0 h 1021094"/>
              <a:gd name="connsiteX2" fmla="*/ 13106401 w 13106401"/>
              <a:gd name="connsiteY2" fmla="*/ 799021 h 1021094"/>
              <a:gd name="connsiteX3" fmla="*/ 13004800 w 13106401"/>
              <a:gd name="connsiteY3" fmla="*/ 1021094 h 1021094"/>
              <a:gd name="connsiteX4" fmla="*/ 0 w 13106401"/>
              <a:gd name="connsiteY4" fmla="*/ 1021094 h 10210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106401" h="1021094">
                <a:moveTo>
                  <a:pt x="0" y="1021094"/>
                </a:moveTo>
                <a:lnTo>
                  <a:pt x="0" y="0"/>
                </a:lnTo>
                <a:lnTo>
                  <a:pt x="13106401" y="799021"/>
                </a:lnTo>
                <a:lnTo>
                  <a:pt x="13004800" y="1021094"/>
                </a:lnTo>
                <a:lnTo>
                  <a:pt x="0" y="1021094"/>
                </a:lnTo>
                <a:close/>
              </a:path>
            </a:pathLst>
          </a:custGeom>
          <a:solidFill>
            <a:srgbClr val="1D622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8547" tIns="34273" rIns="68547" bIns="34273" anchor="ctr"/>
          <a:lstStyle/>
          <a:p>
            <a:pPr eaLnBrk="1" hangingPunct="1">
              <a:defRPr/>
            </a:pPr>
            <a:endParaRPr lang="en-US" sz="1350" dirty="0">
              <a:solidFill>
                <a:srgbClr val="FFFFFF"/>
              </a:solidFill>
              <a:ea typeface="MS PGothic" pitchFamily="34" charset="-128"/>
              <a:sym typeface="Helvetica Light" charset="0"/>
            </a:endParaRPr>
          </a:p>
        </p:txBody>
      </p:sp>
      <p:sp>
        <p:nvSpPr>
          <p:cNvPr id="7" name="Right Triangle 11">
            <a:extLst>
              <a:ext uri="{FF2B5EF4-FFF2-40B4-BE49-F238E27FC236}">
                <a16:creationId xmlns:a16="http://schemas.microsoft.com/office/drawing/2014/main" id="{408BE273-E4BF-4B12-8445-C280E834ABF6}"/>
              </a:ext>
            </a:extLst>
          </p:cNvPr>
          <p:cNvSpPr/>
          <p:nvPr userDrawn="1"/>
        </p:nvSpPr>
        <p:spPr>
          <a:xfrm>
            <a:off x="0" y="9124949"/>
            <a:ext cx="13106400" cy="628651"/>
          </a:xfrm>
          <a:custGeom>
            <a:avLst/>
            <a:gdLst>
              <a:gd name="connsiteX0" fmla="*/ 0 w 13004800"/>
              <a:gd name="connsiteY0" fmla="*/ 556320 h 556320"/>
              <a:gd name="connsiteX1" fmla="*/ 0 w 13004800"/>
              <a:gd name="connsiteY1" fmla="*/ 0 h 556320"/>
              <a:gd name="connsiteX2" fmla="*/ 13004800 w 13004800"/>
              <a:gd name="connsiteY2" fmla="*/ 556320 h 556320"/>
              <a:gd name="connsiteX3" fmla="*/ 0 w 13004800"/>
              <a:gd name="connsiteY3" fmla="*/ 556320 h 556320"/>
              <a:gd name="connsiteX0" fmla="*/ 0 w 13004800"/>
              <a:gd name="connsiteY0" fmla="*/ 556320 h 556320"/>
              <a:gd name="connsiteX1" fmla="*/ 0 w 13004800"/>
              <a:gd name="connsiteY1" fmla="*/ 0 h 556320"/>
              <a:gd name="connsiteX2" fmla="*/ 11633200 w 13004800"/>
              <a:gd name="connsiteY2" fmla="*/ 488587 h 556320"/>
              <a:gd name="connsiteX3" fmla="*/ 13004800 w 13004800"/>
              <a:gd name="connsiteY3" fmla="*/ 556320 h 556320"/>
              <a:gd name="connsiteX4" fmla="*/ 0 w 13004800"/>
              <a:gd name="connsiteY4" fmla="*/ 556320 h 556320"/>
              <a:gd name="connsiteX0" fmla="*/ 0 w 13038667"/>
              <a:gd name="connsiteY0" fmla="*/ 556320 h 556320"/>
              <a:gd name="connsiteX1" fmla="*/ 0 w 13038667"/>
              <a:gd name="connsiteY1" fmla="*/ 0 h 556320"/>
              <a:gd name="connsiteX2" fmla="*/ 13038667 w 13038667"/>
              <a:gd name="connsiteY2" fmla="*/ 319254 h 556320"/>
              <a:gd name="connsiteX3" fmla="*/ 13004800 w 13038667"/>
              <a:gd name="connsiteY3" fmla="*/ 556320 h 556320"/>
              <a:gd name="connsiteX4" fmla="*/ 0 w 13038667"/>
              <a:gd name="connsiteY4" fmla="*/ 556320 h 556320"/>
              <a:gd name="connsiteX0" fmla="*/ 0 w 13038667"/>
              <a:gd name="connsiteY0" fmla="*/ 556320 h 556320"/>
              <a:gd name="connsiteX1" fmla="*/ 0 w 13038667"/>
              <a:gd name="connsiteY1" fmla="*/ 0 h 556320"/>
              <a:gd name="connsiteX2" fmla="*/ 13038667 w 13038667"/>
              <a:gd name="connsiteY2" fmla="*/ 469181 h 556320"/>
              <a:gd name="connsiteX3" fmla="*/ 13004800 w 13038667"/>
              <a:gd name="connsiteY3" fmla="*/ 556320 h 556320"/>
              <a:gd name="connsiteX4" fmla="*/ 0 w 13038667"/>
              <a:gd name="connsiteY4" fmla="*/ 556320 h 556320"/>
              <a:gd name="connsiteX0" fmla="*/ 0 w 13106401"/>
              <a:gd name="connsiteY0" fmla="*/ 556320 h 556320"/>
              <a:gd name="connsiteX1" fmla="*/ 0 w 13106401"/>
              <a:gd name="connsiteY1" fmla="*/ 0 h 556320"/>
              <a:gd name="connsiteX2" fmla="*/ 13106401 w 13106401"/>
              <a:gd name="connsiteY2" fmla="*/ 439196 h 556320"/>
              <a:gd name="connsiteX3" fmla="*/ 13004800 w 13106401"/>
              <a:gd name="connsiteY3" fmla="*/ 556320 h 556320"/>
              <a:gd name="connsiteX4" fmla="*/ 0 w 13106401"/>
              <a:gd name="connsiteY4" fmla="*/ 556320 h 5563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106401" h="556320">
                <a:moveTo>
                  <a:pt x="0" y="556320"/>
                </a:moveTo>
                <a:lnTo>
                  <a:pt x="0" y="0"/>
                </a:lnTo>
                <a:lnTo>
                  <a:pt x="13106401" y="439196"/>
                </a:lnTo>
                <a:lnTo>
                  <a:pt x="13004800" y="556320"/>
                </a:lnTo>
                <a:lnTo>
                  <a:pt x="0" y="55632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8547" tIns="34273" rIns="68547" bIns="34273" anchor="ctr"/>
          <a:lstStyle/>
          <a:p>
            <a:pPr eaLnBrk="1" hangingPunct="1">
              <a:defRPr/>
            </a:pPr>
            <a:endParaRPr lang="en-US" sz="1350" dirty="0">
              <a:solidFill>
                <a:srgbClr val="FFFFFF"/>
              </a:solidFill>
              <a:ea typeface="MS PGothic" pitchFamily="34" charset="-128"/>
              <a:sym typeface="Helvetica Light" charset="0"/>
            </a:endParaRPr>
          </a:p>
        </p:txBody>
      </p:sp>
      <p:sp>
        <p:nvSpPr>
          <p:cNvPr id="8" name="Right Triangle 7">
            <a:extLst>
              <a:ext uri="{FF2B5EF4-FFF2-40B4-BE49-F238E27FC236}">
                <a16:creationId xmlns:a16="http://schemas.microsoft.com/office/drawing/2014/main" id="{A172EDD6-68B8-4CDC-8735-F8D20692FBAC}"/>
              </a:ext>
            </a:extLst>
          </p:cNvPr>
          <p:cNvSpPr/>
          <p:nvPr userDrawn="1"/>
        </p:nvSpPr>
        <p:spPr>
          <a:xfrm>
            <a:off x="0" y="9197975"/>
            <a:ext cx="13004800" cy="555625"/>
          </a:xfrm>
          <a:prstGeom prst="rtTriangle">
            <a:avLst/>
          </a:prstGeom>
          <a:solidFill>
            <a:srgbClr val="BF151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8547" tIns="34273" rIns="68547" bIns="34273" anchor="ctr"/>
          <a:lstStyle/>
          <a:p>
            <a:pPr eaLnBrk="1" hangingPunct="1">
              <a:defRPr/>
            </a:pPr>
            <a:endParaRPr lang="en-US" sz="1350" dirty="0">
              <a:solidFill>
                <a:srgbClr val="FFFFFF"/>
              </a:solidFill>
              <a:ea typeface="MS PGothic" pitchFamily="34" charset="-128"/>
              <a:sym typeface="Helvetica Light" charset="0"/>
            </a:endParaRPr>
          </a:p>
        </p:txBody>
      </p:sp>
      <p:grpSp>
        <p:nvGrpSpPr>
          <p:cNvPr id="1032" name="Group 5">
            <a:extLst>
              <a:ext uri="{FF2B5EF4-FFF2-40B4-BE49-F238E27FC236}">
                <a16:creationId xmlns:a16="http://schemas.microsoft.com/office/drawing/2014/main" id="{B72ED603-3849-44C5-8359-84176ACE83F9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5926139" y="0"/>
            <a:ext cx="7077075" cy="1568449"/>
            <a:chOff x="5926336" y="0"/>
            <a:chExt cx="7077496" cy="1568706"/>
          </a:xfrm>
        </p:grpSpPr>
        <p:sp>
          <p:nvSpPr>
            <p:cNvPr id="11" name="Right Triangle 4">
              <a:extLst>
                <a:ext uri="{FF2B5EF4-FFF2-40B4-BE49-F238E27FC236}">
                  <a16:creationId xmlns:a16="http://schemas.microsoft.com/office/drawing/2014/main" id="{D342E970-DCE2-433B-94D1-2FD77C6CF272}"/>
                </a:ext>
              </a:extLst>
            </p:cNvPr>
            <p:cNvSpPr/>
            <p:nvPr userDrawn="1"/>
          </p:nvSpPr>
          <p:spPr>
            <a:xfrm flipH="1" flipV="1">
              <a:off x="5926336" y="0"/>
              <a:ext cx="7077496" cy="1568706"/>
            </a:xfrm>
            <a:custGeom>
              <a:avLst/>
              <a:gdLst>
                <a:gd name="connsiteX0" fmla="*/ 0 w 7077496"/>
                <a:gd name="connsiteY0" fmla="*/ 1636440 h 1636440"/>
                <a:gd name="connsiteX1" fmla="*/ 0 w 7077496"/>
                <a:gd name="connsiteY1" fmla="*/ 0 h 1636440"/>
                <a:gd name="connsiteX2" fmla="*/ 7077496 w 7077496"/>
                <a:gd name="connsiteY2" fmla="*/ 1636440 h 1636440"/>
                <a:gd name="connsiteX3" fmla="*/ 0 w 7077496"/>
                <a:gd name="connsiteY3" fmla="*/ 1636440 h 1636440"/>
                <a:gd name="connsiteX0" fmla="*/ 0 w 7077496"/>
                <a:gd name="connsiteY0" fmla="*/ 1179240 h 1179240"/>
                <a:gd name="connsiteX1" fmla="*/ 50800 w 7077496"/>
                <a:gd name="connsiteY1" fmla="*/ 0 h 1179240"/>
                <a:gd name="connsiteX2" fmla="*/ 7077496 w 7077496"/>
                <a:gd name="connsiteY2" fmla="*/ 1179240 h 1179240"/>
                <a:gd name="connsiteX3" fmla="*/ 0 w 7077496"/>
                <a:gd name="connsiteY3" fmla="*/ 1179240 h 1179240"/>
                <a:gd name="connsiteX0" fmla="*/ 0 w 7077496"/>
                <a:gd name="connsiteY0" fmla="*/ 1568706 h 1568706"/>
                <a:gd name="connsiteX1" fmla="*/ 16933 w 7077496"/>
                <a:gd name="connsiteY1" fmla="*/ 0 h 1568706"/>
                <a:gd name="connsiteX2" fmla="*/ 7077496 w 7077496"/>
                <a:gd name="connsiteY2" fmla="*/ 1568706 h 1568706"/>
                <a:gd name="connsiteX3" fmla="*/ 0 w 7077496"/>
                <a:gd name="connsiteY3" fmla="*/ 1568706 h 15687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077496" h="1568706">
                  <a:moveTo>
                    <a:pt x="0" y="1568706"/>
                  </a:moveTo>
                  <a:lnTo>
                    <a:pt x="16933" y="0"/>
                  </a:lnTo>
                  <a:lnTo>
                    <a:pt x="7077496" y="1568706"/>
                  </a:lnTo>
                  <a:lnTo>
                    <a:pt x="0" y="1568706"/>
                  </a:lnTo>
                  <a:close/>
                </a:path>
              </a:pathLst>
            </a:custGeom>
            <a:solidFill>
              <a:srgbClr val="E7EBC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eaLnBrk="1" hangingPunct="1">
                <a:defRPr/>
              </a:pPr>
              <a:endParaRPr lang="en-US" sz="1350" dirty="0">
                <a:solidFill>
                  <a:srgbClr val="FFFFFF"/>
                </a:solidFill>
                <a:ea typeface="MS PGothic" pitchFamily="34" charset="-128"/>
                <a:sym typeface="Helvetica Light" charset="0"/>
              </a:endParaRPr>
            </a:p>
          </p:txBody>
        </p:sp>
        <p:pic>
          <p:nvPicPr>
            <p:cNvPr id="1035" name="Picture 8">
              <a:extLst>
                <a:ext uri="{FF2B5EF4-FFF2-40B4-BE49-F238E27FC236}">
                  <a16:creationId xmlns:a16="http://schemas.microsoft.com/office/drawing/2014/main" id="{9621835C-3339-4A08-A44E-9220F7D1E79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928755" y="218652"/>
              <a:ext cx="1766334" cy="680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0" name="Right Triangle 9">
            <a:extLst>
              <a:ext uri="{FF2B5EF4-FFF2-40B4-BE49-F238E27FC236}">
                <a16:creationId xmlns:a16="http://schemas.microsoft.com/office/drawing/2014/main" id="{785D95F9-F9A9-4923-9997-4FB95BC2B64B}"/>
              </a:ext>
            </a:extLst>
          </p:cNvPr>
          <p:cNvSpPr/>
          <p:nvPr userDrawn="1"/>
        </p:nvSpPr>
        <p:spPr>
          <a:xfrm>
            <a:off x="-12699" y="9413876"/>
            <a:ext cx="6010275" cy="339725"/>
          </a:xfrm>
          <a:prstGeom prst="rtTriangle">
            <a:avLst/>
          </a:prstGeom>
          <a:solidFill>
            <a:srgbClr val="E4441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8547" tIns="34273" rIns="68547" bIns="34273" anchor="ctr"/>
          <a:lstStyle/>
          <a:p>
            <a:pPr eaLnBrk="1" hangingPunct="1">
              <a:defRPr/>
            </a:pPr>
            <a:endParaRPr lang="en-US" sz="1350" dirty="0">
              <a:solidFill>
                <a:srgbClr val="FFFFFF"/>
              </a:solidFill>
              <a:ea typeface="MS PGothic" pitchFamily="34" charset="-128"/>
              <a:sym typeface="Helvetica Ligh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06533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504019" r:id="rId1"/>
    <p:sldLayoutId id="2147504020" r:id="rId2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700" b="1">
          <a:solidFill>
            <a:srgbClr val="FF9900"/>
          </a:solidFill>
          <a:latin typeface="+mn-lt"/>
          <a:ea typeface="MS PGothic" pitchFamily="34" charset="-128"/>
          <a:cs typeface="MS PGothic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700" b="1">
          <a:solidFill>
            <a:srgbClr val="FF9900"/>
          </a:solidFill>
          <a:latin typeface="Arial" charset="0"/>
          <a:ea typeface="MS PGothic" pitchFamily="34" charset="-128"/>
          <a:cs typeface="MS PGothic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700" b="1">
          <a:solidFill>
            <a:srgbClr val="FF9900"/>
          </a:solidFill>
          <a:latin typeface="Arial" charset="0"/>
          <a:ea typeface="MS PGothic" pitchFamily="34" charset="-128"/>
          <a:cs typeface="MS PGothic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700" b="1">
          <a:solidFill>
            <a:srgbClr val="FF9900"/>
          </a:solidFill>
          <a:latin typeface="Arial" charset="0"/>
          <a:ea typeface="MS PGothic" pitchFamily="34" charset="-128"/>
          <a:cs typeface="MS PGothic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700" b="1">
          <a:solidFill>
            <a:srgbClr val="FF9900"/>
          </a:solidFill>
          <a:latin typeface="Arial" charset="0"/>
          <a:ea typeface="MS PGothic" pitchFamily="34" charset="-128"/>
          <a:cs typeface="MS PGothic" charset="0"/>
        </a:defRPr>
      </a:lvl5pPr>
      <a:lvl6pPr marL="464560" algn="l" rtl="0" fontAlgn="base">
        <a:spcBef>
          <a:spcPct val="0"/>
        </a:spcBef>
        <a:spcAft>
          <a:spcPct val="0"/>
        </a:spcAft>
        <a:defRPr sz="3450" b="1">
          <a:solidFill>
            <a:srgbClr val="FF9900"/>
          </a:solidFill>
          <a:latin typeface="Arial Narrow" pitchFamily="34" charset="0"/>
        </a:defRPr>
      </a:lvl6pPr>
      <a:lvl7pPr marL="929194" algn="l" rtl="0" fontAlgn="base">
        <a:spcBef>
          <a:spcPct val="0"/>
        </a:spcBef>
        <a:spcAft>
          <a:spcPct val="0"/>
        </a:spcAft>
        <a:defRPr sz="3450" b="1">
          <a:solidFill>
            <a:srgbClr val="FF9900"/>
          </a:solidFill>
          <a:latin typeface="Arial Narrow" pitchFamily="34" charset="0"/>
        </a:defRPr>
      </a:lvl7pPr>
      <a:lvl8pPr marL="1393658" algn="l" rtl="0" fontAlgn="base">
        <a:spcBef>
          <a:spcPct val="0"/>
        </a:spcBef>
        <a:spcAft>
          <a:spcPct val="0"/>
        </a:spcAft>
        <a:defRPr sz="3450" b="1">
          <a:solidFill>
            <a:srgbClr val="FF9900"/>
          </a:solidFill>
          <a:latin typeface="Arial Narrow" pitchFamily="34" charset="0"/>
        </a:defRPr>
      </a:lvl8pPr>
      <a:lvl9pPr marL="1858202" algn="l" rtl="0" fontAlgn="base">
        <a:spcBef>
          <a:spcPct val="0"/>
        </a:spcBef>
        <a:spcAft>
          <a:spcPct val="0"/>
        </a:spcAft>
        <a:defRPr sz="3450" b="1">
          <a:solidFill>
            <a:srgbClr val="FF9900"/>
          </a:solidFill>
          <a:latin typeface="Arial Narrow" pitchFamily="34" charset="0"/>
        </a:defRPr>
      </a:lvl9pPr>
    </p:titleStyle>
    <p:bodyStyle>
      <a:lvl1pPr marL="345280" indent="-345280" algn="l" rtl="0" eaLnBrk="0" fontAlgn="base" hangingPunct="0">
        <a:spcBef>
          <a:spcPct val="20000"/>
        </a:spcBef>
        <a:spcAft>
          <a:spcPct val="0"/>
        </a:spcAft>
        <a:buClr>
          <a:srgbClr val="FF9900"/>
        </a:buClr>
        <a:buSzPct val="80000"/>
        <a:buFont typeface="Wingdings" panose="05000000000000000000" pitchFamily="2" charset="2"/>
        <a:buChar char="§"/>
        <a:defRPr sz="21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1pPr>
      <a:lvl2pPr marL="751281" indent="-286940" algn="l" rtl="0" eaLnBrk="0" fontAlgn="base" hangingPunct="0">
        <a:spcBef>
          <a:spcPct val="20000"/>
        </a:spcBef>
        <a:spcAft>
          <a:spcPct val="0"/>
        </a:spcAft>
        <a:buClr>
          <a:srgbClr val="FF9900"/>
        </a:buClr>
        <a:buSzPct val="80000"/>
        <a:buFont typeface="Wingdings" panose="05000000000000000000" pitchFamily="2" charset="2"/>
        <a:buChar char="§"/>
        <a:defRPr sz="21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2pPr>
      <a:lvl3pPr marL="1158474" indent="-228599" algn="l" rtl="0" eaLnBrk="0" fontAlgn="base" hangingPunct="0">
        <a:spcBef>
          <a:spcPct val="20000"/>
        </a:spcBef>
        <a:spcAft>
          <a:spcPct val="0"/>
        </a:spcAft>
        <a:buClr>
          <a:srgbClr val="FF9900"/>
        </a:buClr>
        <a:buSzPct val="80000"/>
        <a:buFont typeface="Wingdings" panose="05000000000000000000" pitchFamily="2" charset="2"/>
        <a:buChar char="§"/>
        <a:defRPr sz="21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3pPr>
      <a:lvl4pPr marL="1622816" indent="-228599" algn="l" rtl="0" eaLnBrk="0" fontAlgn="base" hangingPunct="0">
        <a:spcBef>
          <a:spcPct val="20000"/>
        </a:spcBef>
        <a:spcAft>
          <a:spcPct val="0"/>
        </a:spcAft>
        <a:buClr>
          <a:srgbClr val="FF9900"/>
        </a:buClr>
        <a:buSzPct val="80000"/>
        <a:buFont typeface="Wingdings" panose="05000000000000000000" pitchFamily="2" charset="2"/>
        <a:buChar char="§"/>
        <a:defRPr sz="21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4pPr>
      <a:lvl5pPr marL="2087157" indent="-228599" algn="l" rtl="0" eaLnBrk="0" fontAlgn="base" hangingPunct="0">
        <a:spcBef>
          <a:spcPct val="20000"/>
        </a:spcBef>
        <a:spcAft>
          <a:spcPct val="0"/>
        </a:spcAft>
        <a:buClr>
          <a:srgbClr val="FF9900"/>
        </a:buClr>
        <a:buSzPct val="80000"/>
        <a:buFont typeface="Wingdings" panose="05000000000000000000" pitchFamily="2" charset="2"/>
        <a:buChar char="§"/>
        <a:defRPr sz="21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5pPr>
      <a:lvl6pPr marL="2555023" indent="-232135" algn="l" rtl="0" fontAlgn="base">
        <a:spcBef>
          <a:spcPct val="20000"/>
        </a:spcBef>
        <a:spcAft>
          <a:spcPct val="0"/>
        </a:spcAft>
        <a:buClr>
          <a:srgbClr val="FF9900"/>
        </a:buClr>
        <a:buSzPct val="80000"/>
        <a:buFont typeface="Wingdings" pitchFamily="2" charset="2"/>
        <a:buChar char="§"/>
        <a:defRPr sz="1725">
          <a:solidFill>
            <a:schemeClr val="tx1"/>
          </a:solidFill>
          <a:latin typeface="+mn-lt"/>
        </a:defRPr>
      </a:lvl6pPr>
      <a:lvl7pPr marL="3019567" indent="-232135" algn="l" rtl="0" fontAlgn="base">
        <a:spcBef>
          <a:spcPct val="20000"/>
        </a:spcBef>
        <a:spcAft>
          <a:spcPct val="0"/>
        </a:spcAft>
        <a:buClr>
          <a:srgbClr val="FF9900"/>
        </a:buClr>
        <a:buSzPct val="80000"/>
        <a:buFont typeface="Wingdings" pitchFamily="2" charset="2"/>
        <a:buChar char="§"/>
        <a:defRPr sz="1725">
          <a:solidFill>
            <a:schemeClr val="tx1"/>
          </a:solidFill>
          <a:latin typeface="+mn-lt"/>
        </a:defRPr>
      </a:lvl7pPr>
      <a:lvl8pPr marL="3484132" indent="-232135" algn="l" rtl="0" fontAlgn="base">
        <a:spcBef>
          <a:spcPct val="20000"/>
        </a:spcBef>
        <a:spcAft>
          <a:spcPct val="0"/>
        </a:spcAft>
        <a:buClr>
          <a:srgbClr val="FF9900"/>
        </a:buClr>
        <a:buSzPct val="80000"/>
        <a:buFont typeface="Wingdings" pitchFamily="2" charset="2"/>
        <a:buChar char="§"/>
        <a:defRPr sz="1725">
          <a:solidFill>
            <a:schemeClr val="tx1"/>
          </a:solidFill>
          <a:latin typeface="+mn-lt"/>
        </a:defRPr>
      </a:lvl8pPr>
      <a:lvl9pPr marL="3948649" indent="-232135" algn="l" rtl="0" fontAlgn="base">
        <a:spcBef>
          <a:spcPct val="20000"/>
        </a:spcBef>
        <a:spcAft>
          <a:spcPct val="0"/>
        </a:spcAft>
        <a:buClr>
          <a:srgbClr val="FF9900"/>
        </a:buClr>
        <a:buSzPct val="80000"/>
        <a:buFont typeface="Wingdings" pitchFamily="2" charset="2"/>
        <a:buChar char="§"/>
        <a:defRPr sz="1725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29194" rtl="0" eaLnBrk="1" latinLnBrk="0" hangingPunct="1">
        <a:defRPr sz="1950" kern="1200">
          <a:solidFill>
            <a:schemeClr val="tx1"/>
          </a:solidFill>
          <a:latin typeface="+mn-lt"/>
          <a:ea typeface="+mn-ea"/>
          <a:cs typeface="+mn-cs"/>
        </a:defRPr>
      </a:lvl1pPr>
      <a:lvl2pPr marL="464560" algn="l" defTabSz="929194" rtl="0" eaLnBrk="1" latinLnBrk="0" hangingPunct="1">
        <a:defRPr sz="1950" kern="1200">
          <a:solidFill>
            <a:schemeClr val="tx1"/>
          </a:solidFill>
          <a:latin typeface="+mn-lt"/>
          <a:ea typeface="+mn-ea"/>
          <a:cs typeface="+mn-cs"/>
        </a:defRPr>
      </a:lvl2pPr>
      <a:lvl3pPr marL="929194" algn="l" defTabSz="929194" rtl="0" eaLnBrk="1" latinLnBrk="0" hangingPunct="1">
        <a:defRPr sz="1950" kern="1200">
          <a:solidFill>
            <a:schemeClr val="tx1"/>
          </a:solidFill>
          <a:latin typeface="+mn-lt"/>
          <a:ea typeface="+mn-ea"/>
          <a:cs typeface="+mn-cs"/>
        </a:defRPr>
      </a:lvl3pPr>
      <a:lvl4pPr marL="1393658" algn="l" defTabSz="929194" rtl="0" eaLnBrk="1" latinLnBrk="0" hangingPunct="1">
        <a:defRPr sz="1950" kern="1200">
          <a:solidFill>
            <a:schemeClr val="tx1"/>
          </a:solidFill>
          <a:latin typeface="+mn-lt"/>
          <a:ea typeface="+mn-ea"/>
          <a:cs typeface="+mn-cs"/>
        </a:defRPr>
      </a:lvl4pPr>
      <a:lvl5pPr marL="1858202" algn="l" defTabSz="929194" rtl="0" eaLnBrk="1" latinLnBrk="0" hangingPunct="1">
        <a:defRPr sz="1950" kern="1200">
          <a:solidFill>
            <a:schemeClr val="tx1"/>
          </a:solidFill>
          <a:latin typeface="+mn-lt"/>
          <a:ea typeface="+mn-ea"/>
          <a:cs typeface="+mn-cs"/>
        </a:defRPr>
      </a:lvl5pPr>
      <a:lvl6pPr marL="2322746" algn="l" defTabSz="929194" rtl="0" eaLnBrk="1" latinLnBrk="0" hangingPunct="1">
        <a:defRPr sz="1950" kern="1200">
          <a:solidFill>
            <a:schemeClr val="tx1"/>
          </a:solidFill>
          <a:latin typeface="+mn-lt"/>
          <a:ea typeface="+mn-ea"/>
          <a:cs typeface="+mn-cs"/>
        </a:defRPr>
      </a:lvl6pPr>
      <a:lvl7pPr marL="2787292" algn="l" defTabSz="929194" rtl="0" eaLnBrk="1" latinLnBrk="0" hangingPunct="1">
        <a:defRPr sz="1950" kern="1200">
          <a:solidFill>
            <a:schemeClr val="tx1"/>
          </a:solidFill>
          <a:latin typeface="+mn-lt"/>
          <a:ea typeface="+mn-ea"/>
          <a:cs typeface="+mn-cs"/>
        </a:defRPr>
      </a:lvl7pPr>
      <a:lvl8pPr marL="3251859" algn="l" defTabSz="929194" rtl="0" eaLnBrk="1" latinLnBrk="0" hangingPunct="1">
        <a:defRPr sz="1950" kern="1200">
          <a:solidFill>
            <a:schemeClr val="tx1"/>
          </a:solidFill>
          <a:latin typeface="+mn-lt"/>
          <a:ea typeface="+mn-ea"/>
          <a:cs typeface="+mn-cs"/>
        </a:defRPr>
      </a:lvl8pPr>
      <a:lvl9pPr marL="3716380" algn="l" defTabSz="929194" rtl="0" eaLnBrk="1" latinLnBrk="0" hangingPunct="1">
        <a:defRPr sz="19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6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>
            <a:extLst>
              <a:ext uri="{FF2B5EF4-FFF2-40B4-BE49-F238E27FC236}">
                <a16:creationId xmlns:a16="http://schemas.microsoft.com/office/drawing/2014/main" id="{9C1A0DEA-7B75-45E2-817E-3E14379A55D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598488" y="195263"/>
            <a:ext cx="9504362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5795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ZA" altLang="en-US"/>
              <a:t>Click to edit Master title style</a:t>
            </a:r>
          </a:p>
        </p:txBody>
      </p:sp>
      <p:sp>
        <p:nvSpPr>
          <p:cNvPr id="2051" name="Rectangle 3">
            <a:extLst>
              <a:ext uri="{FF2B5EF4-FFF2-40B4-BE49-F238E27FC236}">
                <a16:creationId xmlns:a16="http://schemas.microsoft.com/office/drawing/2014/main" id="{0730754A-0088-46F3-86DD-7F96AFBA7EA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598488" y="1852613"/>
            <a:ext cx="11953875" cy="669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ZA" altLang="en-US"/>
              <a:t>Click to edit Master text styles</a:t>
            </a:r>
          </a:p>
          <a:p>
            <a:pPr lvl="1"/>
            <a:r>
              <a:rPr lang="en-ZA" altLang="en-US"/>
              <a:t>Second level</a:t>
            </a:r>
          </a:p>
          <a:p>
            <a:pPr lvl="2"/>
            <a:r>
              <a:rPr lang="en-ZA" altLang="en-US"/>
              <a:t>Third level</a:t>
            </a:r>
          </a:p>
          <a:p>
            <a:pPr lvl="3"/>
            <a:r>
              <a:rPr lang="en-ZA" altLang="en-US"/>
              <a:t>Fourth level</a:t>
            </a:r>
          </a:p>
          <a:p>
            <a:pPr lvl="4"/>
            <a:r>
              <a:rPr lang="en-ZA" altLang="en-US"/>
              <a:t>Fifth level</a:t>
            </a:r>
          </a:p>
        </p:txBody>
      </p:sp>
      <p:sp>
        <p:nvSpPr>
          <p:cNvPr id="15364" name="Rectangle 4">
            <a:extLst>
              <a:ext uri="{FF2B5EF4-FFF2-40B4-BE49-F238E27FC236}">
                <a16:creationId xmlns:a16="http://schemas.microsoft.com/office/drawing/2014/main" id="{98ECE0FE-B45A-4DB7-8485-E340D8E93261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984750" y="9177338"/>
            <a:ext cx="3035300" cy="576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15363" tIns="57955" rIns="115363" bIns="57955" numCol="1" anchor="t" anchorCtr="0" compatLnSpc="1">
            <a:prstTxWarp prst="textNoShape">
              <a:avLst/>
            </a:prstTxWarp>
          </a:bodyPr>
          <a:lstStyle>
            <a:lvl1pPr algn="ctr" defTabSz="811213" eaLnBrk="1" hangingPunct="1">
              <a:defRPr sz="2000">
                <a:solidFill>
                  <a:srgbClr val="FFFFFF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888948A5-802E-4AA0-A9E5-03BEDE278CED}" type="slidenum">
              <a:rPr lang="en-ZA" altLang="en-US"/>
              <a:pPr>
                <a:defRPr/>
              </a:pPr>
              <a:t>‹#›</a:t>
            </a:fld>
            <a:endParaRPr lang="en-ZA" altLang="en-US" dirty="0"/>
          </a:p>
        </p:txBody>
      </p:sp>
      <p:sp>
        <p:nvSpPr>
          <p:cNvPr id="6" name="Right Triangle 11">
            <a:extLst>
              <a:ext uri="{FF2B5EF4-FFF2-40B4-BE49-F238E27FC236}">
                <a16:creationId xmlns:a16="http://schemas.microsoft.com/office/drawing/2014/main" id="{5B70334C-7CA9-4DAC-8D08-C3517E5CFA3E}"/>
              </a:ext>
            </a:extLst>
          </p:cNvPr>
          <p:cNvSpPr/>
          <p:nvPr userDrawn="1"/>
        </p:nvSpPr>
        <p:spPr>
          <a:xfrm>
            <a:off x="0" y="8601075"/>
            <a:ext cx="13106400" cy="1152525"/>
          </a:xfrm>
          <a:custGeom>
            <a:avLst/>
            <a:gdLst>
              <a:gd name="connsiteX0" fmla="*/ 0 w 13004800"/>
              <a:gd name="connsiteY0" fmla="*/ 556320 h 556320"/>
              <a:gd name="connsiteX1" fmla="*/ 0 w 13004800"/>
              <a:gd name="connsiteY1" fmla="*/ 0 h 556320"/>
              <a:gd name="connsiteX2" fmla="*/ 13004800 w 13004800"/>
              <a:gd name="connsiteY2" fmla="*/ 556320 h 556320"/>
              <a:gd name="connsiteX3" fmla="*/ 0 w 13004800"/>
              <a:gd name="connsiteY3" fmla="*/ 556320 h 556320"/>
              <a:gd name="connsiteX0" fmla="*/ 0 w 13004800"/>
              <a:gd name="connsiteY0" fmla="*/ 556320 h 556320"/>
              <a:gd name="connsiteX1" fmla="*/ 0 w 13004800"/>
              <a:gd name="connsiteY1" fmla="*/ 0 h 556320"/>
              <a:gd name="connsiteX2" fmla="*/ 11633200 w 13004800"/>
              <a:gd name="connsiteY2" fmla="*/ 488587 h 556320"/>
              <a:gd name="connsiteX3" fmla="*/ 13004800 w 13004800"/>
              <a:gd name="connsiteY3" fmla="*/ 556320 h 556320"/>
              <a:gd name="connsiteX4" fmla="*/ 0 w 13004800"/>
              <a:gd name="connsiteY4" fmla="*/ 556320 h 556320"/>
              <a:gd name="connsiteX0" fmla="*/ 0 w 13038667"/>
              <a:gd name="connsiteY0" fmla="*/ 556320 h 556320"/>
              <a:gd name="connsiteX1" fmla="*/ 0 w 13038667"/>
              <a:gd name="connsiteY1" fmla="*/ 0 h 556320"/>
              <a:gd name="connsiteX2" fmla="*/ 13038667 w 13038667"/>
              <a:gd name="connsiteY2" fmla="*/ 319254 h 556320"/>
              <a:gd name="connsiteX3" fmla="*/ 13004800 w 13038667"/>
              <a:gd name="connsiteY3" fmla="*/ 556320 h 556320"/>
              <a:gd name="connsiteX4" fmla="*/ 0 w 13038667"/>
              <a:gd name="connsiteY4" fmla="*/ 556320 h 556320"/>
              <a:gd name="connsiteX0" fmla="*/ 0 w 13038667"/>
              <a:gd name="connsiteY0" fmla="*/ 556320 h 556320"/>
              <a:gd name="connsiteX1" fmla="*/ 0 w 13038667"/>
              <a:gd name="connsiteY1" fmla="*/ 0 h 556320"/>
              <a:gd name="connsiteX2" fmla="*/ 13038667 w 13038667"/>
              <a:gd name="connsiteY2" fmla="*/ 469181 h 556320"/>
              <a:gd name="connsiteX3" fmla="*/ 13004800 w 13038667"/>
              <a:gd name="connsiteY3" fmla="*/ 556320 h 556320"/>
              <a:gd name="connsiteX4" fmla="*/ 0 w 13038667"/>
              <a:gd name="connsiteY4" fmla="*/ 556320 h 556320"/>
              <a:gd name="connsiteX0" fmla="*/ 0 w 13106401"/>
              <a:gd name="connsiteY0" fmla="*/ 556320 h 556320"/>
              <a:gd name="connsiteX1" fmla="*/ 0 w 13106401"/>
              <a:gd name="connsiteY1" fmla="*/ 0 h 556320"/>
              <a:gd name="connsiteX2" fmla="*/ 13106401 w 13106401"/>
              <a:gd name="connsiteY2" fmla="*/ 439196 h 556320"/>
              <a:gd name="connsiteX3" fmla="*/ 13004800 w 13106401"/>
              <a:gd name="connsiteY3" fmla="*/ 556320 h 556320"/>
              <a:gd name="connsiteX4" fmla="*/ 0 w 13106401"/>
              <a:gd name="connsiteY4" fmla="*/ 556320 h 556320"/>
              <a:gd name="connsiteX0" fmla="*/ 0 w 13106401"/>
              <a:gd name="connsiteY0" fmla="*/ 1051080 h 1051080"/>
              <a:gd name="connsiteX1" fmla="*/ 33866 w 13106401"/>
              <a:gd name="connsiteY1" fmla="*/ 0 h 1051080"/>
              <a:gd name="connsiteX2" fmla="*/ 13106401 w 13106401"/>
              <a:gd name="connsiteY2" fmla="*/ 933956 h 1051080"/>
              <a:gd name="connsiteX3" fmla="*/ 13004800 w 13106401"/>
              <a:gd name="connsiteY3" fmla="*/ 1051080 h 1051080"/>
              <a:gd name="connsiteX4" fmla="*/ 0 w 13106401"/>
              <a:gd name="connsiteY4" fmla="*/ 1051080 h 1051080"/>
              <a:gd name="connsiteX0" fmla="*/ 0 w 13106401"/>
              <a:gd name="connsiteY0" fmla="*/ 1051080 h 1051080"/>
              <a:gd name="connsiteX1" fmla="*/ 33866 w 13106401"/>
              <a:gd name="connsiteY1" fmla="*/ 0 h 1051080"/>
              <a:gd name="connsiteX2" fmla="*/ 13106401 w 13106401"/>
              <a:gd name="connsiteY2" fmla="*/ 829007 h 1051080"/>
              <a:gd name="connsiteX3" fmla="*/ 13004800 w 13106401"/>
              <a:gd name="connsiteY3" fmla="*/ 1051080 h 1051080"/>
              <a:gd name="connsiteX4" fmla="*/ 0 w 13106401"/>
              <a:gd name="connsiteY4" fmla="*/ 1051080 h 1051080"/>
              <a:gd name="connsiteX0" fmla="*/ 0 w 13106401"/>
              <a:gd name="connsiteY0" fmla="*/ 1021094 h 1021094"/>
              <a:gd name="connsiteX1" fmla="*/ 16933 w 13106401"/>
              <a:gd name="connsiteY1" fmla="*/ 0 h 1021094"/>
              <a:gd name="connsiteX2" fmla="*/ 13106401 w 13106401"/>
              <a:gd name="connsiteY2" fmla="*/ 799021 h 1021094"/>
              <a:gd name="connsiteX3" fmla="*/ 13004800 w 13106401"/>
              <a:gd name="connsiteY3" fmla="*/ 1021094 h 1021094"/>
              <a:gd name="connsiteX4" fmla="*/ 0 w 13106401"/>
              <a:gd name="connsiteY4" fmla="*/ 1021094 h 1021094"/>
              <a:gd name="connsiteX0" fmla="*/ 0 w 13106401"/>
              <a:gd name="connsiteY0" fmla="*/ 1021094 h 1021094"/>
              <a:gd name="connsiteX1" fmla="*/ 0 w 13106401"/>
              <a:gd name="connsiteY1" fmla="*/ 0 h 1021094"/>
              <a:gd name="connsiteX2" fmla="*/ 13106401 w 13106401"/>
              <a:gd name="connsiteY2" fmla="*/ 799021 h 1021094"/>
              <a:gd name="connsiteX3" fmla="*/ 13004800 w 13106401"/>
              <a:gd name="connsiteY3" fmla="*/ 1021094 h 1021094"/>
              <a:gd name="connsiteX4" fmla="*/ 0 w 13106401"/>
              <a:gd name="connsiteY4" fmla="*/ 1021094 h 10210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106401" h="1021094">
                <a:moveTo>
                  <a:pt x="0" y="1021094"/>
                </a:moveTo>
                <a:lnTo>
                  <a:pt x="0" y="0"/>
                </a:lnTo>
                <a:lnTo>
                  <a:pt x="13106401" y="799021"/>
                </a:lnTo>
                <a:lnTo>
                  <a:pt x="13004800" y="1021094"/>
                </a:lnTo>
                <a:lnTo>
                  <a:pt x="0" y="1021094"/>
                </a:lnTo>
                <a:close/>
              </a:path>
            </a:pathLst>
          </a:custGeom>
          <a:solidFill>
            <a:srgbClr val="1D622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5504" tIns="42399" rIns="85504" bIns="42399" anchor="ctr"/>
          <a:lstStyle/>
          <a:p>
            <a:pPr defTabSz="517244" eaLnBrk="1" hangingPunct="1">
              <a:defRPr/>
            </a:pPr>
            <a:endParaRPr lang="en-US" dirty="0">
              <a:solidFill>
                <a:srgbClr val="FFFFFF"/>
              </a:solidFill>
              <a:sym typeface="Helvetica Light" charset="0"/>
            </a:endParaRPr>
          </a:p>
        </p:txBody>
      </p:sp>
      <p:sp>
        <p:nvSpPr>
          <p:cNvPr id="7" name="Right Triangle 11">
            <a:extLst>
              <a:ext uri="{FF2B5EF4-FFF2-40B4-BE49-F238E27FC236}">
                <a16:creationId xmlns:a16="http://schemas.microsoft.com/office/drawing/2014/main" id="{E4CE9989-F13A-410D-A47E-B28F537336E3}"/>
              </a:ext>
            </a:extLst>
          </p:cNvPr>
          <p:cNvSpPr/>
          <p:nvPr userDrawn="1"/>
        </p:nvSpPr>
        <p:spPr>
          <a:xfrm>
            <a:off x="0" y="9124950"/>
            <a:ext cx="13106400" cy="628650"/>
          </a:xfrm>
          <a:custGeom>
            <a:avLst/>
            <a:gdLst>
              <a:gd name="connsiteX0" fmla="*/ 0 w 13004800"/>
              <a:gd name="connsiteY0" fmla="*/ 556320 h 556320"/>
              <a:gd name="connsiteX1" fmla="*/ 0 w 13004800"/>
              <a:gd name="connsiteY1" fmla="*/ 0 h 556320"/>
              <a:gd name="connsiteX2" fmla="*/ 13004800 w 13004800"/>
              <a:gd name="connsiteY2" fmla="*/ 556320 h 556320"/>
              <a:gd name="connsiteX3" fmla="*/ 0 w 13004800"/>
              <a:gd name="connsiteY3" fmla="*/ 556320 h 556320"/>
              <a:gd name="connsiteX0" fmla="*/ 0 w 13004800"/>
              <a:gd name="connsiteY0" fmla="*/ 556320 h 556320"/>
              <a:gd name="connsiteX1" fmla="*/ 0 w 13004800"/>
              <a:gd name="connsiteY1" fmla="*/ 0 h 556320"/>
              <a:gd name="connsiteX2" fmla="*/ 11633200 w 13004800"/>
              <a:gd name="connsiteY2" fmla="*/ 488587 h 556320"/>
              <a:gd name="connsiteX3" fmla="*/ 13004800 w 13004800"/>
              <a:gd name="connsiteY3" fmla="*/ 556320 h 556320"/>
              <a:gd name="connsiteX4" fmla="*/ 0 w 13004800"/>
              <a:gd name="connsiteY4" fmla="*/ 556320 h 556320"/>
              <a:gd name="connsiteX0" fmla="*/ 0 w 13038667"/>
              <a:gd name="connsiteY0" fmla="*/ 556320 h 556320"/>
              <a:gd name="connsiteX1" fmla="*/ 0 w 13038667"/>
              <a:gd name="connsiteY1" fmla="*/ 0 h 556320"/>
              <a:gd name="connsiteX2" fmla="*/ 13038667 w 13038667"/>
              <a:gd name="connsiteY2" fmla="*/ 319254 h 556320"/>
              <a:gd name="connsiteX3" fmla="*/ 13004800 w 13038667"/>
              <a:gd name="connsiteY3" fmla="*/ 556320 h 556320"/>
              <a:gd name="connsiteX4" fmla="*/ 0 w 13038667"/>
              <a:gd name="connsiteY4" fmla="*/ 556320 h 556320"/>
              <a:gd name="connsiteX0" fmla="*/ 0 w 13038667"/>
              <a:gd name="connsiteY0" fmla="*/ 556320 h 556320"/>
              <a:gd name="connsiteX1" fmla="*/ 0 w 13038667"/>
              <a:gd name="connsiteY1" fmla="*/ 0 h 556320"/>
              <a:gd name="connsiteX2" fmla="*/ 13038667 w 13038667"/>
              <a:gd name="connsiteY2" fmla="*/ 469181 h 556320"/>
              <a:gd name="connsiteX3" fmla="*/ 13004800 w 13038667"/>
              <a:gd name="connsiteY3" fmla="*/ 556320 h 556320"/>
              <a:gd name="connsiteX4" fmla="*/ 0 w 13038667"/>
              <a:gd name="connsiteY4" fmla="*/ 556320 h 556320"/>
              <a:gd name="connsiteX0" fmla="*/ 0 w 13106401"/>
              <a:gd name="connsiteY0" fmla="*/ 556320 h 556320"/>
              <a:gd name="connsiteX1" fmla="*/ 0 w 13106401"/>
              <a:gd name="connsiteY1" fmla="*/ 0 h 556320"/>
              <a:gd name="connsiteX2" fmla="*/ 13106401 w 13106401"/>
              <a:gd name="connsiteY2" fmla="*/ 439196 h 556320"/>
              <a:gd name="connsiteX3" fmla="*/ 13004800 w 13106401"/>
              <a:gd name="connsiteY3" fmla="*/ 556320 h 556320"/>
              <a:gd name="connsiteX4" fmla="*/ 0 w 13106401"/>
              <a:gd name="connsiteY4" fmla="*/ 556320 h 5563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106401" h="556320">
                <a:moveTo>
                  <a:pt x="0" y="556320"/>
                </a:moveTo>
                <a:lnTo>
                  <a:pt x="0" y="0"/>
                </a:lnTo>
                <a:lnTo>
                  <a:pt x="13106401" y="439196"/>
                </a:lnTo>
                <a:lnTo>
                  <a:pt x="13004800" y="556320"/>
                </a:lnTo>
                <a:lnTo>
                  <a:pt x="0" y="55632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5504" tIns="42399" rIns="85504" bIns="42399" anchor="ctr"/>
          <a:lstStyle/>
          <a:p>
            <a:pPr defTabSz="517244" eaLnBrk="1" hangingPunct="1">
              <a:defRPr/>
            </a:pPr>
            <a:endParaRPr lang="en-US" dirty="0">
              <a:solidFill>
                <a:srgbClr val="FFFFFF"/>
              </a:solidFill>
              <a:sym typeface="Helvetica Light" charset="0"/>
            </a:endParaRPr>
          </a:p>
        </p:txBody>
      </p:sp>
      <p:sp>
        <p:nvSpPr>
          <p:cNvPr id="8" name="Right Triangle 7">
            <a:extLst>
              <a:ext uri="{FF2B5EF4-FFF2-40B4-BE49-F238E27FC236}">
                <a16:creationId xmlns:a16="http://schemas.microsoft.com/office/drawing/2014/main" id="{85D47022-C8F6-4061-B8A7-48834C367079}"/>
              </a:ext>
            </a:extLst>
          </p:cNvPr>
          <p:cNvSpPr/>
          <p:nvPr userDrawn="1"/>
        </p:nvSpPr>
        <p:spPr>
          <a:xfrm>
            <a:off x="0" y="9197975"/>
            <a:ext cx="13004800" cy="555625"/>
          </a:xfrm>
          <a:prstGeom prst="rtTriangle">
            <a:avLst/>
          </a:prstGeom>
          <a:solidFill>
            <a:srgbClr val="BF151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5504" tIns="42399" rIns="85504" bIns="42399" anchor="ctr"/>
          <a:lstStyle/>
          <a:p>
            <a:pPr defTabSz="517244" eaLnBrk="1" hangingPunct="1">
              <a:defRPr/>
            </a:pPr>
            <a:endParaRPr lang="en-US" dirty="0">
              <a:solidFill>
                <a:srgbClr val="FFFFFF"/>
              </a:solidFill>
              <a:sym typeface="Helvetica Light" charset="0"/>
            </a:endParaRPr>
          </a:p>
        </p:txBody>
      </p:sp>
      <p:grpSp>
        <p:nvGrpSpPr>
          <p:cNvPr id="2056" name="Group 5">
            <a:extLst>
              <a:ext uri="{FF2B5EF4-FFF2-40B4-BE49-F238E27FC236}">
                <a16:creationId xmlns:a16="http://schemas.microsoft.com/office/drawing/2014/main" id="{7DA80EAD-9C43-499B-BE85-7EDD460EBA38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5926138" y="0"/>
            <a:ext cx="7077075" cy="1568450"/>
            <a:chOff x="5926336" y="0"/>
            <a:chExt cx="7077496" cy="1568706"/>
          </a:xfrm>
        </p:grpSpPr>
        <p:sp>
          <p:nvSpPr>
            <p:cNvPr id="11" name="Right Triangle 4">
              <a:extLst>
                <a:ext uri="{FF2B5EF4-FFF2-40B4-BE49-F238E27FC236}">
                  <a16:creationId xmlns:a16="http://schemas.microsoft.com/office/drawing/2014/main" id="{A217E139-45B3-45DC-948D-C19DCB40089D}"/>
                </a:ext>
              </a:extLst>
            </p:cNvPr>
            <p:cNvSpPr/>
            <p:nvPr userDrawn="1"/>
          </p:nvSpPr>
          <p:spPr>
            <a:xfrm flipH="1" flipV="1">
              <a:off x="5926336" y="0"/>
              <a:ext cx="7077496" cy="1568706"/>
            </a:xfrm>
            <a:custGeom>
              <a:avLst/>
              <a:gdLst>
                <a:gd name="connsiteX0" fmla="*/ 0 w 7077496"/>
                <a:gd name="connsiteY0" fmla="*/ 1636440 h 1636440"/>
                <a:gd name="connsiteX1" fmla="*/ 0 w 7077496"/>
                <a:gd name="connsiteY1" fmla="*/ 0 h 1636440"/>
                <a:gd name="connsiteX2" fmla="*/ 7077496 w 7077496"/>
                <a:gd name="connsiteY2" fmla="*/ 1636440 h 1636440"/>
                <a:gd name="connsiteX3" fmla="*/ 0 w 7077496"/>
                <a:gd name="connsiteY3" fmla="*/ 1636440 h 1636440"/>
                <a:gd name="connsiteX0" fmla="*/ 0 w 7077496"/>
                <a:gd name="connsiteY0" fmla="*/ 1179240 h 1179240"/>
                <a:gd name="connsiteX1" fmla="*/ 50800 w 7077496"/>
                <a:gd name="connsiteY1" fmla="*/ 0 h 1179240"/>
                <a:gd name="connsiteX2" fmla="*/ 7077496 w 7077496"/>
                <a:gd name="connsiteY2" fmla="*/ 1179240 h 1179240"/>
                <a:gd name="connsiteX3" fmla="*/ 0 w 7077496"/>
                <a:gd name="connsiteY3" fmla="*/ 1179240 h 1179240"/>
                <a:gd name="connsiteX0" fmla="*/ 0 w 7077496"/>
                <a:gd name="connsiteY0" fmla="*/ 1568706 h 1568706"/>
                <a:gd name="connsiteX1" fmla="*/ 16933 w 7077496"/>
                <a:gd name="connsiteY1" fmla="*/ 0 h 1568706"/>
                <a:gd name="connsiteX2" fmla="*/ 7077496 w 7077496"/>
                <a:gd name="connsiteY2" fmla="*/ 1568706 h 1568706"/>
                <a:gd name="connsiteX3" fmla="*/ 0 w 7077496"/>
                <a:gd name="connsiteY3" fmla="*/ 1568706 h 15687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077496" h="1568706">
                  <a:moveTo>
                    <a:pt x="0" y="1568706"/>
                  </a:moveTo>
                  <a:lnTo>
                    <a:pt x="16933" y="0"/>
                  </a:lnTo>
                  <a:lnTo>
                    <a:pt x="7077496" y="1568706"/>
                  </a:lnTo>
                  <a:lnTo>
                    <a:pt x="0" y="1568706"/>
                  </a:lnTo>
                  <a:close/>
                </a:path>
              </a:pathLst>
            </a:custGeom>
            <a:solidFill>
              <a:srgbClr val="E7EBC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defTabSz="517244" eaLnBrk="1" hangingPunct="1">
                <a:defRPr/>
              </a:pPr>
              <a:endParaRPr lang="en-US" dirty="0">
                <a:solidFill>
                  <a:srgbClr val="FFFFFF"/>
                </a:solidFill>
                <a:sym typeface="Helvetica Light" charset="0"/>
              </a:endParaRPr>
            </a:p>
          </p:txBody>
        </p:sp>
        <p:pic>
          <p:nvPicPr>
            <p:cNvPr id="2059" name="Picture 8" descr="NEF logo.png">
              <a:extLst>
                <a:ext uri="{FF2B5EF4-FFF2-40B4-BE49-F238E27FC236}">
                  <a16:creationId xmlns:a16="http://schemas.microsoft.com/office/drawing/2014/main" id="{F12403AA-6178-481C-93D8-56AF24F6503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928755" y="218652"/>
              <a:ext cx="1766334" cy="680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0" name="Right Triangle 9">
            <a:extLst>
              <a:ext uri="{FF2B5EF4-FFF2-40B4-BE49-F238E27FC236}">
                <a16:creationId xmlns:a16="http://schemas.microsoft.com/office/drawing/2014/main" id="{0CB2CD71-C72C-4BEC-8B70-3245DF1704C2}"/>
              </a:ext>
            </a:extLst>
          </p:cNvPr>
          <p:cNvSpPr/>
          <p:nvPr userDrawn="1"/>
        </p:nvSpPr>
        <p:spPr>
          <a:xfrm>
            <a:off x="-12700" y="9413875"/>
            <a:ext cx="6010275" cy="339725"/>
          </a:xfrm>
          <a:prstGeom prst="rtTriangle">
            <a:avLst/>
          </a:prstGeom>
          <a:solidFill>
            <a:srgbClr val="E4441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5504" tIns="42399" rIns="85504" bIns="42399" anchor="ctr"/>
          <a:lstStyle/>
          <a:p>
            <a:pPr defTabSz="517244" eaLnBrk="1" hangingPunct="1">
              <a:defRPr/>
            </a:pPr>
            <a:endParaRPr lang="en-US" dirty="0">
              <a:solidFill>
                <a:srgbClr val="FFFFFF"/>
              </a:solidFill>
              <a:sym typeface="Helvetica Light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503892" r:id="rId1"/>
    <p:sldLayoutId id="2147503893" r:id="rId2"/>
    <p:sldLayoutId id="2147503894" r:id="rId3"/>
    <p:sldLayoutId id="2147503895" r:id="rId4"/>
    <p:sldLayoutId id="2147503896" r:id="rId5"/>
    <p:sldLayoutId id="2147503897" r:id="rId6"/>
    <p:sldLayoutId id="2147503898" r:id="rId7"/>
    <p:sldLayoutId id="2147503899" r:id="rId8"/>
    <p:sldLayoutId id="2147503900" r:id="rId9"/>
    <p:sldLayoutId id="2147503901" r:id="rId10"/>
    <p:sldLayoutId id="2147503902" r:id="rId11"/>
    <p:sldLayoutId id="2147503903" r:id="rId12"/>
    <p:sldLayoutId id="2147503904" r:id="rId13"/>
    <p:sldLayoutId id="2147503905" r:id="rId14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9900"/>
          </a:solidFill>
          <a:latin typeface="+mn-lt"/>
          <a:ea typeface="MS PGothic" pitchFamily="34" charset="-128"/>
          <a:cs typeface="MS PGothic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9900"/>
          </a:solidFill>
          <a:latin typeface="Arial" charset="0"/>
          <a:ea typeface="MS PGothic" pitchFamily="34" charset="-128"/>
          <a:cs typeface="MS PGothic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9900"/>
          </a:solidFill>
          <a:latin typeface="Arial" charset="0"/>
          <a:ea typeface="MS PGothic" pitchFamily="34" charset="-128"/>
          <a:cs typeface="MS PGothic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9900"/>
          </a:solidFill>
          <a:latin typeface="Arial" charset="0"/>
          <a:ea typeface="MS PGothic" pitchFamily="34" charset="-128"/>
          <a:cs typeface="MS PGothic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9900"/>
          </a:solidFill>
          <a:latin typeface="Arial" charset="0"/>
          <a:ea typeface="MS PGothic" pitchFamily="34" charset="-128"/>
          <a:cs typeface="MS PGothic" charset="0"/>
        </a:defRPr>
      </a:lvl5pPr>
      <a:lvl6pPr marL="578387" algn="l" rtl="0" fontAlgn="base">
        <a:spcBef>
          <a:spcPct val="0"/>
        </a:spcBef>
        <a:spcAft>
          <a:spcPct val="0"/>
        </a:spcAft>
        <a:defRPr sz="4600" b="1">
          <a:solidFill>
            <a:srgbClr val="FF9900"/>
          </a:solidFill>
          <a:latin typeface="Arial Narrow" pitchFamily="34" charset="0"/>
        </a:defRPr>
      </a:lvl6pPr>
      <a:lvl7pPr marL="1156650" algn="l" rtl="0" fontAlgn="base">
        <a:spcBef>
          <a:spcPct val="0"/>
        </a:spcBef>
        <a:spcAft>
          <a:spcPct val="0"/>
        </a:spcAft>
        <a:defRPr sz="4600" b="1">
          <a:solidFill>
            <a:srgbClr val="FF9900"/>
          </a:solidFill>
          <a:latin typeface="Arial Narrow" pitchFamily="34" charset="0"/>
        </a:defRPr>
      </a:lvl7pPr>
      <a:lvl8pPr marL="1735063" algn="l" rtl="0" fontAlgn="base">
        <a:spcBef>
          <a:spcPct val="0"/>
        </a:spcBef>
        <a:spcAft>
          <a:spcPct val="0"/>
        </a:spcAft>
        <a:defRPr sz="4600" b="1">
          <a:solidFill>
            <a:srgbClr val="FF9900"/>
          </a:solidFill>
          <a:latin typeface="Arial Narrow" pitchFamily="34" charset="0"/>
        </a:defRPr>
      </a:lvl8pPr>
      <a:lvl9pPr marL="2313415" algn="l" rtl="0" fontAlgn="base">
        <a:spcBef>
          <a:spcPct val="0"/>
        </a:spcBef>
        <a:spcAft>
          <a:spcPct val="0"/>
        </a:spcAft>
        <a:defRPr sz="4600" b="1">
          <a:solidFill>
            <a:srgbClr val="FF9900"/>
          </a:solidFill>
          <a:latin typeface="Arial Narrow" pitchFamily="34" charset="0"/>
        </a:defRPr>
      </a:lvl9pPr>
    </p:titleStyle>
    <p:bodyStyle>
      <a:lvl1pPr marL="417513" indent="-417513" algn="l" rtl="0" eaLnBrk="0" fontAlgn="base" hangingPunct="0">
        <a:spcBef>
          <a:spcPct val="20000"/>
        </a:spcBef>
        <a:spcAft>
          <a:spcPct val="0"/>
        </a:spcAft>
        <a:buClr>
          <a:srgbClr val="FF9900"/>
        </a:buClr>
        <a:buSzPct val="80000"/>
        <a:buFont typeface="Wingdings" panose="05000000000000000000" pitchFamily="2" charset="2"/>
        <a:buChar char="§"/>
        <a:defRPr sz="28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1pPr>
      <a:lvl2pPr marL="927100" indent="-349250" algn="l" rtl="0" eaLnBrk="0" fontAlgn="base" hangingPunct="0">
        <a:spcBef>
          <a:spcPct val="20000"/>
        </a:spcBef>
        <a:spcAft>
          <a:spcPct val="0"/>
        </a:spcAft>
        <a:buClr>
          <a:srgbClr val="FF9900"/>
        </a:buClr>
        <a:buSzPct val="80000"/>
        <a:buFont typeface="Wingdings" panose="05000000000000000000" pitchFamily="2" charset="2"/>
        <a:buChar char="§"/>
        <a:defRPr sz="28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2pPr>
      <a:lvl3pPr marL="1431925" indent="-276225" algn="l" rtl="0" eaLnBrk="0" fontAlgn="base" hangingPunct="0">
        <a:spcBef>
          <a:spcPct val="20000"/>
        </a:spcBef>
        <a:spcAft>
          <a:spcPct val="0"/>
        </a:spcAft>
        <a:buClr>
          <a:srgbClr val="FF9900"/>
        </a:buClr>
        <a:buSzPct val="80000"/>
        <a:buFont typeface="Wingdings" panose="05000000000000000000" pitchFamily="2" charset="2"/>
        <a:buChar char="§"/>
        <a:defRPr sz="28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3pPr>
      <a:lvl4pPr marL="2011363" indent="-276225" algn="l" rtl="0" eaLnBrk="0" fontAlgn="base" hangingPunct="0">
        <a:spcBef>
          <a:spcPct val="20000"/>
        </a:spcBef>
        <a:spcAft>
          <a:spcPct val="0"/>
        </a:spcAft>
        <a:buClr>
          <a:srgbClr val="FF9900"/>
        </a:buClr>
        <a:buSzPct val="80000"/>
        <a:buFont typeface="Wingdings" panose="05000000000000000000" pitchFamily="2" charset="2"/>
        <a:buChar char="§"/>
        <a:defRPr sz="28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4pPr>
      <a:lvl5pPr marL="2587625" indent="-276225" algn="l" rtl="0" eaLnBrk="0" fontAlgn="base" hangingPunct="0">
        <a:spcBef>
          <a:spcPct val="20000"/>
        </a:spcBef>
        <a:spcAft>
          <a:spcPct val="0"/>
        </a:spcAft>
        <a:buClr>
          <a:srgbClr val="FF9900"/>
        </a:buClr>
        <a:buSzPct val="80000"/>
        <a:buFont typeface="Wingdings" panose="05000000000000000000" pitchFamily="2" charset="2"/>
        <a:buChar char="§"/>
        <a:defRPr sz="28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5pPr>
      <a:lvl6pPr marL="3180894" indent="-289027" algn="l" rtl="0" fontAlgn="base">
        <a:spcBef>
          <a:spcPct val="20000"/>
        </a:spcBef>
        <a:spcAft>
          <a:spcPct val="0"/>
        </a:spcAft>
        <a:buClr>
          <a:srgbClr val="FF9900"/>
        </a:buClr>
        <a:buSzPct val="80000"/>
        <a:buFont typeface="Wingdings" pitchFamily="2" charset="2"/>
        <a:buChar char="§"/>
        <a:defRPr sz="2300">
          <a:solidFill>
            <a:schemeClr val="tx1"/>
          </a:solidFill>
          <a:latin typeface="+mn-lt"/>
        </a:defRPr>
      </a:lvl6pPr>
      <a:lvl7pPr marL="3759293" indent="-289027" algn="l" rtl="0" fontAlgn="base">
        <a:spcBef>
          <a:spcPct val="20000"/>
        </a:spcBef>
        <a:spcAft>
          <a:spcPct val="0"/>
        </a:spcAft>
        <a:buClr>
          <a:srgbClr val="FF9900"/>
        </a:buClr>
        <a:buSzPct val="80000"/>
        <a:buFont typeface="Wingdings" pitchFamily="2" charset="2"/>
        <a:buChar char="§"/>
        <a:defRPr sz="2300">
          <a:solidFill>
            <a:schemeClr val="tx1"/>
          </a:solidFill>
          <a:latin typeface="+mn-lt"/>
        </a:defRPr>
      </a:lvl7pPr>
      <a:lvl8pPr marL="4337606" indent="-289027" algn="l" rtl="0" fontAlgn="base">
        <a:spcBef>
          <a:spcPct val="20000"/>
        </a:spcBef>
        <a:spcAft>
          <a:spcPct val="0"/>
        </a:spcAft>
        <a:buClr>
          <a:srgbClr val="FF9900"/>
        </a:buClr>
        <a:buSzPct val="80000"/>
        <a:buFont typeface="Wingdings" pitchFamily="2" charset="2"/>
        <a:buChar char="§"/>
        <a:defRPr sz="2300">
          <a:solidFill>
            <a:schemeClr val="tx1"/>
          </a:solidFill>
          <a:latin typeface="+mn-lt"/>
        </a:defRPr>
      </a:lvl8pPr>
      <a:lvl9pPr marL="4915910" indent="-289027" algn="l" rtl="0" fontAlgn="base">
        <a:spcBef>
          <a:spcPct val="20000"/>
        </a:spcBef>
        <a:spcAft>
          <a:spcPct val="0"/>
        </a:spcAft>
        <a:buClr>
          <a:srgbClr val="FF9900"/>
        </a:buClr>
        <a:buSzPct val="80000"/>
        <a:buFont typeface="Wingdings" pitchFamily="2" charset="2"/>
        <a:buChar char="§"/>
        <a:defRPr sz="23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115665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78387" algn="l" defTabSz="115665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56650" algn="l" defTabSz="115665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3pPr>
      <a:lvl4pPr marL="1735063" algn="l" defTabSz="115665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4pPr>
      <a:lvl5pPr marL="2313415" algn="l" defTabSz="115665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5pPr>
      <a:lvl6pPr marL="2891746" algn="l" defTabSz="115665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6pPr>
      <a:lvl7pPr marL="3470068" algn="l" defTabSz="115665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7pPr>
      <a:lvl8pPr marL="4048413" algn="l" defTabSz="115665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8pPr>
      <a:lvl9pPr marL="4626744" algn="l" defTabSz="115665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6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>
            <a:extLst>
              <a:ext uri="{FF2B5EF4-FFF2-40B4-BE49-F238E27FC236}">
                <a16:creationId xmlns:a16="http://schemas.microsoft.com/office/drawing/2014/main" id="{B04D9E47-B3E5-4D94-B741-934A668B999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357188" y="390525"/>
            <a:ext cx="9218612" cy="1004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16340" tIns="58435" rIns="116340" bIns="58435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ZA" altLang="en-US"/>
              <a:t>Click to edit Master title style</a:t>
            </a:r>
          </a:p>
        </p:txBody>
      </p:sp>
      <p:sp>
        <p:nvSpPr>
          <p:cNvPr id="4099" name="Rectangle 3">
            <a:extLst>
              <a:ext uri="{FF2B5EF4-FFF2-40B4-BE49-F238E27FC236}">
                <a16:creationId xmlns:a16="http://schemas.microsoft.com/office/drawing/2014/main" id="{A5890617-B857-4398-AEF9-447FB647F61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357188" y="1908175"/>
            <a:ext cx="12290425" cy="680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16340" tIns="58435" rIns="116340" bIns="5843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ZA" altLang="en-US"/>
              <a:t>Click to edit Master text styles</a:t>
            </a:r>
          </a:p>
          <a:p>
            <a:pPr lvl="1"/>
            <a:r>
              <a:rPr lang="en-ZA" altLang="en-US"/>
              <a:t>Second level</a:t>
            </a:r>
          </a:p>
          <a:p>
            <a:pPr lvl="2"/>
            <a:r>
              <a:rPr lang="en-ZA" altLang="en-US"/>
              <a:t>Third level</a:t>
            </a:r>
          </a:p>
          <a:p>
            <a:pPr lvl="3"/>
            <a:r>
              <a:rPr lang="en-ZA" altLang="en-US"/>
              <a:t>Fourth level</a:t>
            </a:r>
          </a:p>
          <a:p>
            <a:pPr lvl="4"/>
            <a:r>
              <a:rPr lang="en-ZA" altLang="en-US"/>
              <a:t>Fifth level</a:t>
            </a:r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A86C6228-94BF-40C2-9268-2766B56A5A9D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984750" y="9177338"/>
            <a:ext cx="3035300" cy="576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16340" tIns="58435" rIns="116340" bIns="58435" numCol="1" anchor="t" anchorCtr="0" compatLnSpc="1">
            <a:prstTxWarp prst="textNoShape">
              <a:avLst/>
            </a:prstTxWarp>
          </a:bodyPr>
          <a:lstStyle>
            <a:lvl1pPr algn="ctr" defTabSz="1171575" eaLnBrk="1" hangingPunct="1">
              <a:defRPr sz="2000">
                <a:solidFill>
                  <a:srgbClr val="FFFFFF"/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A16E2CC8-A6DE-48AC-A781-CC7EEA2846CA}" type="slidenum">
              <a:rPr lang="en-ZA" altLang="en-US"/>
              <a:pPr>
                <a:defRPr/>
              </a:pPr>
              <a:t>‹#›</a:t>
            </a:fld>
            <a:endParaRPr lang="en-ZA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503917" r:id="rId1"/>
    <p:sldLayoutId id="2147503918" r:id="rId2"/>
    <p:sldLayoutId id="2147503919" r:id="rId3"/>
    <p:sldLayoutId id="2147503920" r:id="rId4"/>
    <p:sldLayoutId id="2147503921" r:id="rId5"/>
    <p:sldLayoutId id="2147503922" r:id="rId6"/>
    <p:sldLayoutId id="2147503923" r:id="rId7"/>
    <p:sldLayoutId id="2147503924" r:id="rId8"/>
    <p:sldLayoutId id="2147503925" r:id="rId9"/>
    <p:sldLayoutId id="2147503926" r:id="rId10"/>
    <p:sldLayoutId id="2147503927" r:id="rId11"/>
    <p:sldLayoutId id="2147503928" r:id="rId12"/>
    <p:sldLayoutId id="2147503929" r:id="rId13"/>
    <p:sldLayoutId id="2147503930" r:id="rId14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600" b="1">
          <a:solidFill>
            <a:srgbClr val="FF9933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600" b="1">
          <a:solidFill>
            <a:srgbClr val="FF9933"/>
          </a:solidFill>
          <a:latin typeface="Arial Narrow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600" b="1">
          <a:solidFill>
            <a:srgbClr val="FF9933"/>
          </a:solidFill>
          <a:latin typeface="Arial Narrow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600" b="1">
          <a:solidFill>
            <a:srgbClr val="FF9933"/>
          </a:solidFill>
          <a:latin typeface="Arial Narrow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600" b="1">
          <a:solidFill>
            <a:srgbClr val="FF9933"/>
          </a:solidFill>
          <a:latin typeface="Arial Narrow" pitchFamily="34" charset="0"/>
        </a:defRPr>
      </a:lvl5pPr>
      <a:lvl6pPr marL="583435" algn="l" rtl="0" fontAlgn="base">
        <a:spcBef>
          <a:spcPct val="0"/>
        </a:spcBef>
        <a:spcAft>
          <a:spcPct val="0"/>
        </a:spcAft>
        <a:defRPr sz="4600" b="1">
          <a:solidFill>
            <a:srgbClr val="FF9900"/>
          </a:solidFill>
          <a:latin typeface="Arial Narrow" pitchFamily="34" charset="0"/>
        </a:defRPr>
      </a:lvl6pPr>
      <a:lvl7pPr marL="1166712" algn="l" rtl="0" fontAlgn="base">
        <a:spcBef>
          <a:spcPct val="0"/>
        </a:spcBef>
        <a:spcAft>
          <a:spcPct val="0"/>
        </a:spcAft>
        <a:defRPr sz="4600" b="1">
          <a:solidFill>
            <a:srgbClr val="FF9900"/>
          </a:solidFill>
          <a:latin typeface="Arial Narrow" pitchFamily="34" charset="0"/>
        </a:defRPr>
      </a:lvl7pPr>
      <a:lvl8pPr marL="1750128" algn="l" rtl="0" fontAlgn="base">
        <a:spcBef>
          <a:spcPct val="0"/>
        </a:spcBef>
        <a:spcAft>
          <a:spcPct val="0"/>
        </a:spcAft>
        <a:defRPr sz="4600" b="1">
          <a:solidFill>
            <a:srgbClr val="FF9900"/>
          </a:solidFill>
          <a:latin typeface="Arial Narrow" pitchFamily="34" charset="0"/>
        </a:defRPr>
      </a:lvl8pPr>
      <a:lvl9pPr marL="2333489" algn="l" rtl="0" fontAlgn="base">
        <a:spcBef>
          <a:spcPct val="0"/>
        </a:spcBef>
        <a:spcAft>
          <a:spcPct val="0"/>
        </a:spcAft>
        <a:defRPr sz="4600" b="1">
          <a:solidFill>
            <a:srgbClr val="FF9900"/>
          </a:solidFill>
          <a:latin typeface="Arial Narrow" pitchFamily="34" charset="0"/>
        </a:defRPr>
      </a:lvl9pPr>
    </p:titleStyle>
    <p:bodyStyle>
      <a:lvl1pPr marL="430213" indent="-430213" algn="l" rtl="0" eaLnBrk="0" fontAlgn="base" hangingPunct="0">
        <a:spcBef>
          <a:spcPct val="20000"/>
        </a:spcBef>
        <a:spcAft>
          <a:spcPct val="0"/>
        </a:spcAft>
        <a:buClr>
          <a:srgbClr val="FFC285"/>
        </a:buClr>
        <a:buSzPct val="80000"/>
        <a:buFont typeface="Wingdings" panose="05000000000000000000" pitchFamily="2" charset="2"/>
        <a:buChar char="§"/>
        <a:defRPr sz="4000">
          <a:solidFill>
            <a:schemeClr val="tx1"/>
          </a:solidFill>
          <a:latin typeface="+mn-lt"/>
          <a:ea typeface="+mn-ea"/>
          <a:cs typeface="+mn-cs"/>
        </a:defRPr>
      </a:lvl1pPr>
      <a:lvl2pPr marL="942975" indent="-358775" algn="l" rtl="0" eaLnBrk="0" fontAlgn="base" hangingPunct="0">
        <a:spcBef>
          <a:spcPct val="20000"/>
        </a:spcBef>
        <a:spcAft>
          <a:spcPct val="0"/>
        </a:spcAft>
        <a:buClr>
          <a:srgbClr val="FFC285"/>
        </a:buClr>
        <a:buSzPct val="80000"/>
        <a:buFont typeface="Wingdings" panose="05000000000000000000" pitchFamily="2" charset="2"/>
        <a:buChar char="§"/>
        <a:defRPr sz="3400">
          <a:solidFill>
            <a:schemeClr val="tx1"/>
          </a:solidFill>
          <a:latin typeface="+mn-lt"/>
        </a:defRPr>
      </a:lvl2pPr>
      <a:lvl3pPr marL="1449388" indent="-287338" algn="l" rtl="0" eaLnBrk="0" fontAlgn="base" hangingPunct="0">
        <a:spcBef>
          <a:spcPct val="20000"/>
        </a:spcBef>
        <a:spcAft>
          <a:spcPct val="0"/>
        </a:spcAft>
        <a:buClr>
          <a:srgbClr val="FFC285"/>
        </a:buClr>
        <a:buSzPct val="80000"/>
        <a:buFont typeface="Wingdings" panose="05000000000000000000" pitchFamily="2" charset="2"/>
        <a:buChar char="§"/>
        <a:defRPr sz="2800">
          <a:solidFill>
            <a:schemeClr val="tx1"/>
          </a:solidFill>
          <a:latin typeface="+mn-lt"/>
        </a:defRPr>
      </a:lvl3pPr>
      <a:lvl4pPr marL="2035175" indent="-287338" algn="l" rtl="0" eaLnBrk="0" fontAlgn="base" hangingPunct="0">
        <a:spcBef>
          <a:spcPct val="20000"/>
        </a:spcBef>
        <a:spcAft>
          <a:spcPct val="0"/>
        </a:spcAft>
        <a:buClr>
          <a:srgbClr val="FFC285"/>
        </a:buClr>
        <a:buSzPct val="80000"/>
        <a:buFont typeface="Wingdings" panose="05000000000000000000" pitchFamily="2" charset="2"/>
        <a:buChar char="§"/>
        <a:defRPr sz="2800">
          <a:solidFill>
            <a:schemeClr val="tx1"/>
          </a:solidFill>
          <a:latin typeface="+mn-lt"/>
        </a:defRPr>
      </a:lvl4pPr>
      <a:lvl5pPr marL="2619375" indent="-287338" algn="l" rtl="0" eaLnBrk="0" fontAlgn="base" hangingPunct="0">
        <a:spcBef>
          <a:spcPct val="20000"/>
        </a:spcBef>
        <a:spcAft>
          <a:spcPct val="0"/>
        </a:spcAft>
        <a:buClr>
          <a:srgbClr val="FFC285"/>
        </a:buClr>
        <a:buSzPct val="80000"/>
        <a:buFont typeface="Wingdings" panose="05000000000000000000" pitchFamily="2" charset="2"/>
        <a:buChar char="§"/>
        <a:defRPr sz="2300">
          <a:solidFill>
            <a:schemeClr val="tx1"/>
          </a:solidFill>
          <a:latin typeface="+mn-lt"/>
        </a:defRPr>
      </a:lvl5pPr>
      <a:lvl6pPr marL="3208544" indent="-291523" algn="l" rtl="0" fontAlgn="base">
        <a:spcBef>
          <a:spcPct val="20000"/>
        </a:spcBef>
        <a:spcAft>
          <a:spcPct val="0"/>
        </a:spcAft>
        <a:buClr>
          <a:srgbClr val="FF9900"/>
        </a:buClr>
        <a:buSzPct val="80000"/>
        <a:buFont typeface="Wingdings" pitchFamily="2" charset="2"/>
        <a:buChar char="§"/>
        <a:defRPr sz="2300">
          <a:solidFill>
            <a:schemeClr val="tx1"/>
          </a:solidFill>
          <a:latin typeface="+mn-lt"/>
        </a:defRPr>
      </a:lvl6pPr>
      <a:lvl7pPr marL="3791905" indent="-291523" algn="l" rtl="0" fontAlgn="base">
        <a:spcBef>
          <a:spcPct val="20000"/>
        </a:spcBef>
        <a:spcAft>
          <a:spcPct val="0"/>
        </a:spcAft>
        <a:buClr>
          <a:srgbClr val="FF9900"/>
        </a:buClr>
        <a:buSzPct val="80000"/>
        <a:buFont typeface="Wingdings" pitchFamily="2" charset="2"/>
        <a:buChar char="§"/>
        <a:defRPr sz="2300">
          <a:solidFill>
            <a:schemeClr val="tx1"/>
          </a:solidFill>
          <a:latin typeface="+mn-lt"/>
        </a:defRPr>
      </a:lvl7pPr>
      <a:lvl8pPr marL="4375282" indent="-291523" algn="l" rtl="0" fontAlgn="base">
        <a:spcBef>
          <a:spcPct val="20000"/>
        </a:spcBef>
        <a:spcAft>
          <a:spcPct val="0"/>
        </a:spcAft>
        <a:buClr>
          <a:srgbClr val="FF9900"/>
        </a:buClr>
        <a:buSzPct val="80000"/>
        <a:buFont typeface="Wingdings" pitchFamily="2" charset="2"/>
        <a:buChar char="§"/>
        <a:defRPr sz="2300">
          <a:solidFill>
            <a:schemeClr val="tx1"/>
          </a:solidFill>
          <a:latin typeface="+mn-lt"/>
        </a:defRPr>
      </a:lvl8pPr>
      <a:lvl9pPr marL="4958617" indent="-291523" algn="l" rtl="0" fontAlgn="base">
        <a:spcBef>
          <a:spcPct val="20000"/>
        </a:spcBef>
        <a:spcAft>
          <a:spcPct val="0"/>
        </a:spcAft>
        <a:buClr>
          <a:srgbClr val="FF9900"/>
        </a:buClr>
        <a:buSzPct val="80000"/>
        <a:buFont typeface="Wingdings" pitchFamily="2" charset="2"/>
        <a:buChar char="§"/>
        <a:defRPr sz="23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1166712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83435" algn="l" defTabSz="1166712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66712" algn="l" defTabSz="1166712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3pPr>
      <a:lvl4pPr marL="1750128" algn="l" defTabSz="1166712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4pPr>
      <a:lvl5pPr marL="2333489" algn="l" defTabSz="1166712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5pPr>
      <a:lvl6pPr marL="2916850" algn="l" defTabSz="1166712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6pPr>
      <a:lvl7pPr marL="3500219" algn="l" defTabSz="1166712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7pPr>
      <a:lvl8pPr marL="4083604" algn="l" defTabSz="1166712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8pPr>
      <a:lvl9pPr marL="4666948" algn="l" defTabSz="1166712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6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57000" y="390597"/>
            <a:ext cx="9218507" cy="10047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0166" tIns="45083" rIns="90166" bIns="45083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ZA"/>
              <a:t>Click to edit Master title style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56729" y="1907825"/>
            <a:ext cx="12291342" cy="68049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0166" tIns="45083" rIns="90166" bIns="4508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ZA"/>
              <a:t>Click to edit Master text styles</a:t>
            </a:r>
          </a:p>
          <a:p>
            <a:pPr lvl="1"/>
            <a:r>
              <a:rPr lang="en-ZA"/>
              <a:t>Second level</a:t>
            </a:r>
          </a:p>
          <a:p>
            <a:pPr lvl="2"/>
            <a:r>
              <a:rPr lang="en-ZA"/>
              <a:t>Third level</a:t>
            </a:r>
          </a:p>
          <a:p>
            <a:pPr lvl="3"/>
            <a:r>
              <a:rPr lang="en-ZA"/>
              <a:t>Fourth level</a:t>
            </a:r>
          </a:p>
          <a:p>
            <a:pPr lvl="4"/>
            <a:r>
              <a:rPr lang="en-ZA"/>
              <a:t>Fifth level</a:t>
            </a:r>
          </a:p>
        </p:txBody>
      </p:sp>
      <p:sp>
        <p:nvSpPr>
          <p:cNvPr id="15364" name="Rectangle 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985175" y="9177867"/>
            <a:ext cx="3034453" cy="5757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166" tIns="45083" rIns="90166" bIns="45083" numCol="1" anchor="t" anchorCtr="0" compatLnSpc="1">
            <a:prstTxWarp prst="textNoShape">
              <a:avLst/>
            </a:prstTxWarp>
          </a:bodyPr>
          <a:lstStyle>
            <a:lvl1pPr algn="ctr">
              <a:defRPr sz="1991">
                <a:solidFill>
                  <a:srgbClr val="FFFFFF"/>
                </a:solidFill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fld id="{E7B7A975-57B0-4265-8267-F03B939155F4}" type="slidenum">
              <a:rPr lang="en-ZA"/>
              <a:pPr>
                <a:defRPr/>
              </a:pPr>
              <a:t>‹#›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16744360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503949" r:id="rId1"/>
    <p:sldLayoutId id="2147503950" r:id="rId2"/>
    <p:sldLayoutId id="2147503951" r:id="rId3"/>
    <p:sldLayoutId id="2147503952" r:id="rId4"/>
    <p:sldLayoutId id="2147503953" r:id="rId5"/>
    <p:sldLayoutId id="2147503954" r:id="rId6"/>
    <p:sldLayoutId id="2147503955" r:id="rId7"/>
    <p:sldLayoutId id="2147503956" r:id="rId8"/>
    <p:sldLayoutId id="2147503957" r:id="rId9"/>
    <p:sldLayoutId id="2147503958" r:id="rId10"/>
    <p:sldLayoutId id="2147503959" r:id="rId11"/>
    <p:sldLayoutId id="2147503960" r:id="rId12"/>
    <p:sldLayoutId id="2147503961" r:id="rId13"/>
    <p:sldLayoutId id="2147503962" r:id="rId14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551" b="1">
          <a:solidFill>
            <a:srgbClr val="FF9933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551" b="1">
          <a:solidFill>
            <a:srgbClr val="FF9933"/>
          </a:solidFill>
          <a:latin typeface="Arial Narrow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551" b="1">
          <a:solidFill>
            <a:srgbClr val="FF9933"/>
          </a:solidFill>
          <a:latin typeface="Arial Narrow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551" b="1">
          <a:solidFill>
            <a:srgbClr val="FF9933"/>
          </a:solidFill>
          <a:latin typeface="Arial Narrow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551" b="1">
          <a:solidFill>
            <a:srgbClr val="FF9933"/>
          </a:solidFill>
          <a:latin typeface="Arial Narrow" pitchFamily="34" charset="0"/>
        </a:defRPr>
      </a:lvl5pPr>
      <a:lvl6pPr marL="641334" algn="l" rtl="0" fontAlgn="base">
        <a:spcBef>
          <a:spcPct val="0"/>
        </a:spcBef>
        <a:spcAft>
          <a:spcPct val="0"/>
        </a:spcAft>
        <a:defRPr sz="4551" b="1">
          <a:solidFill>
            <a:srgbClr val="FF9900"/>
          </a:solidFill>
          <a:latin typeface="Arial Narrow" pitchFamily="34" charset="0"/>
        </a:defRPr>
      </a:lvl6pPr>
      <a:lvl7pPr marL="1282648" algn="l" rtl="0" fontAlgn="base">
        <a:spcBef>
          <a:spcPct val="0"/>
        </a:spcBef>
        <a:spcAft>
          <a:spcPct val="0"/>
        </a:spcAft>
        <a:defRPr sz="4551" b="1">
          <a:solidFill>
            <a:srgbClr val="FF9900"/>
          </a:solidFill>
          <a:latin typeface="Arial Narrow" pitchFamily="34" charset="0"/>
        </a:defRPr>
      </a:lvl7pPr>
      <a:lvl8pPr marL="1924039" algn="l" rtl="0" fontAlgn="base">
        <a:spcBef>
          <a:spcPct val="0"/>
        </a:spcBef>
        <a:spcAft>
          <a:spcPct val="0"/>
        </a:spcAft>
        <a:defRPr sz="4551" b="1">
          <a:solidFill>
            <a:srgbClr val="FF9900"/>
          </a:solidFill>
          <a:latin typeface="Arial Narrow" pitchFamily="34" charset="0"/>
        </a:defRPr>
      </a:lvl8pPr>
      <a:lvl9pPr marL="2565370" algn="l" rtl="0" fontAlgn="base">
        <a:spcBef>
          <a:spcPct val="0"/>
        </a:spcBef>
        <a:spcAft>
          <a:spcPct val="0"/>
        </a:spcAft>
        <a:defRPr sz="4551" b="1">
          <a:solidFill>
            <a:srgbClr val="FF9900"/>
          </a:solidFill>
          <a:latin typeface="Arial Narrow" pitchFamily="34" charset="0"/>
        </a:defRPr>
      </a:lvl9pPr>
    </p:titleStyle>
    <p:bodyStyle>
      <a:lvl1pPr marL="481051" indent="-481051" algn="l" rtl="0" eaLnBrk="0" fontAlgn="base" hangingPunct="0">
        <a:spcBef>
          <a:spcPct val="20000"/>
        </a:spcBef>
        <a:spcAft>
          <a:spcPct val="0"/>
        </a:spcAft>
        <a:buClr>
          <a:srgbClr val="FFC285"/>
        </a:buClr>
        <a:buSzPct val="80000"/>
        <a:buFont typeface="Wingdings" pitchFamily="2" charset="2"/>
        <a:buChar char="§"/>
        <a:defRPr sz="3982">
          <a:solidFill>
            <a:schemeClr val="tx1"/>
          </a:solidFill>
          <a:latin typeface="+mn-lt"/>
          <a:ea typeface="+mn-ea"/>
          <a:cs typeface="+mn-cs"/>
        </a:defRPr>
      </a:lvl1pPr>
      <a:lvl2pPr marL="1042111" indent="-400951" algn="l" rtl="0" eaLnBrk="0" fontAlgn="base" hangingPunct="0">
        <a:spcBef>
          <a:spcPct val="20000"/>
        </a:spcBef>
        <a:spcAft>
          <a:spcPct val="0"/>
        </a:spcAft>
        <a:buClr>
          <a:srgbClr val="FFC285"/>
        </a:buClr>
        <a:buSzPct val="80000"/>
        <a:buFont typeface="Wingdings" pitchFamily="2" charset="2"/>
        <a:buChar char="§"/>
        <a:defRPr sz="3413">
          <a:solidFill>
            <a:schemeClr val="tx1"/>
          </a:solidFill>
          <a:latin typeface="+mn-lt"/>
        </a:defRPr>
      </a:lvl2pPr>
      <a:lvl3pPr marL="1603357" indent="-320585" algn="l" rtl="0" eaLnBrk="0" fontAlgn="base" hangingPunct="0">
        <a:spcBef>
          <a:spcPct val="20000"/>
        </a:spcBef>
        <a:spcAft>
          <a:spcPct val="0"/>
        </a:spcAft>
        <a:buClr>
          <a:srgbClr val="FFC285"/>
        </a:buClr>
        <a:buSzPct val="80000"/>
        <a:buFont typeface="Wingdings" pitchFamily="2" charset="2"/>
        <a:buChar char="§"/>
        <a:defRPr sz="2844">
          <a:solidFill>
            <a:schemeClr val="tx1"/>
          </a:solidFill>
          <a:latin typeface="+mn-lt"/>
        </a:defRPr>
      </a:lvl3pPr>
      <a:lvl4pPr marL="2244694" indent="-320585" algn="l" rtl="0" eaLnBrk="0" fontAlgn="base" hangingPunct="0">
        <a:spcBef>
          <a:spcPct val="20000"/>
        </a:spcBef>
        <a:spcAft>
          <a:spcPct val="0"/>
        </a:spcAft>
        <a:buClr>
          <a:srgbClr val="FFC285"/>
        </a:buClr>
        <a:buSzPct val="80000"/>
        <a:buFont typeface="Wingdings" pitchFamily="2" charset="2"/>
        <a:buChar char="§"/>
        <a:defRPr sz="2844">
          <a:solidFill>
            <a:schemeClr val="tx1"/>
          </a:solidFill>
          <a:latin typeface="+mn-lt"/>
        </a:defRPr>
      </a:lvl4pPr>
      <a:lvl5pPr marL="2886051" indent="-320585" algn="l" rtl="0" eaLnBrk="0" fontAlgn="base" hangingPunct="0">
        <a:spcBef>
          <a:spcPct val="20000"/>
        </a:spcBef>
        <a:spcAft>
          <a:spcPct val="0"/>
        </a:spcAft>
        <a:buClr>
          <a:srgbClr val="FFC285"/>
        </a:buClr>
        <a:buSzPct val="80000"/>
        <a:buFont typeface="Wingdings" pitchFamily="2" charset="2"/>
        <a:buChar char="§"/>
        <a:defRPr sz="2276">
          <a:solidFill>
            <a:schemeClr val="tx1"/>
          </a:solidFill>
          <a:latin typeface="+mn-lt"/>
        </a:defRPr>
      </a:lvl5pPr>
      <a:lvl6pPr marL="3527358" indent="-320585" algn="l" rtl="0" fontAlgn="base">
        <a:spcBef>
          <a:spcPct val="20000"/>
        </a:spcBef>
        <a:spcAft>
          <a:spcPct val="0"/>
        </a:spcAft>
        <a:buClr>
          <a:srgbClr val="FF9900"/>
        </a:buClr>
        <a:buSzPct val="80000"/>
        <a:buFont typeface="Wingdings" pitchFamily="2" charset="2"/>
        <a:buChar char="§"/>
        <a:defRPr sz="2276">
          <a:solidFill>
            <a:schemeClr val="tx1"/>
          </a:solidFill>
          <a:latin typeface="+mn-lt"/>
        </a:defRPr>
      </a:lvl6pPr>
      <a:lvl7pPr marL="4168700" indent="-320585" algn="l" rtl="0" fontAlgn="base">
        <a:spcBef>
          <a:spcPct val="20000"/>
        </a:spcBef>
        <a:spcAft>
          <a:spcPct val="0"/>
        </a:spcAft>
        <a:buClr>
          <a:srgbClr val="FF9900"/>
        </a:buClr>
        <a:buSzPct val="80000"/>
        <a:buFont typeface="Wingdings" pitchFamily="2" charset="2"/>
        <a:buChar char="§"/>
        <a:defRPr sz="2276">
          <a:solidFill>
            <a:schemeClr val="tx1"/>
          </a:solidFill>
          <a:latin typeface="+mn-lt"/>
        </a:defRPr>
      </a:lvl7pPr>
      <a:lvl8pPr marL="4810055" indent="-320585" algn="l" rtl="0" fontAlgn="base">
        <a:spcBef>
          <a:spcPct val="20000"/>
        </a:spcBef>
        <a:spcAft>
          <a:spcPct val="0"/>
        </a:spcAft>
        <a:buClr>
          <a:srgbClr val="FF9900"/>
        </a:buClr>
        <a:buSzPct val="80000"/>
        <a:buFont typeface="Wingdings" pitchFamily="2" charset="2"/>
        <a:buChar char="§"/>
        <a:defRPr sz="2276">
          <a:solidFill>
            <a:schemeClr val="tx1"/>
          </a:solidFill>
          <a:latin typeface="+mn-lt"/>
        </a:defRPr>
      </a:lvl8pPr>
      <a:lvl9pPr marL="5451358" indent="-320585" algn="l" rtl="0" fontAlgn="base">
        <a:spcBef>
          <a:spcPct val="20000"/>
        </a:spcBef>
        <a:spcAft>
          <a:spcPct val="0"/>
        </a:spcAft>
        <a:buClr>
          <a:srgbClr val="FF9900"/>
        </a:buClr>
        <a:buSzPct val="80000"/>
        <a:buFont typeface="Wingdings" pitchFamily="2" charset="2"/>
        <a:buChar char="§"/>
        <a:defRPr sz="2276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1282648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1pPr>
      <a:lvl2pPr marL="641334" algn="l" defTabSz="1282648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2pPr>
      <a:lvl3pPr marL="1282648" algn="l" defTabSz="1282648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3pPr>
      <a:lvl4pPr marL="1924039" algn="l" defTabSz="1282648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4pPr>
      <a:lvl5pPr marL="2565370" algn="l" defTabSz="1282648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5pPr>
      <a:lvl6pPr marL="3206705" algn="l" defTabSz="1282648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6pPr>
      <a:lvl7pPr marL="3848029" algn="l" defTabSz="1282648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7pPr>
      <a:lvl8pPr marL="4489381" algn="l" defTabSz="1282648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8pPr>
      <a:lvl9pPr marL="5130696" algn="l" defTabSz="1282648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9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98489" y="195265"/>
            <a:ext cx="9504363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4350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ZA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98488" y="1852614"/>
            <a:ext cx="11953874" cy="669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ZA" altLang="en-US"/>
              <a:t>Click to edit Master text styles</a:t>
            </a:r>
          </a:p>
          <a:p>
            <a:pPr lvl="1"/>
            <a:r>
              <a:rPr lang="en-ZA" altLang="en-US"/>
              <a:t>Second level</a:t>
            </a:r>
          </a:p>
          <a:p>
            <a:pPr lvl="2"/>
            <a:r>
              <a:rPr lang="en-ZA" altLang="en-US"/>
              <a:t>Third level</a:t>
            </a:r>
          </a:p>
          <a:p>
            <a:pPr lvl="3"/>
            <a:r>
              <a:rPr lang="en-ZA" altLang="en-US"/>
              <a:t>Fourth level</a:t>
            </a:r>
          </a:p>
          <a:p>
            <a:pPr lvl="4"/>
            <a:r>
              <a:rPr lang="en-ZA" altLang="en-US"/>
              <a:t>Fifth level</a:t>
            </a:r>
          </a:p>
        </p:txBody>
      </p:sp>
      <p:sp>
        <p:nvSpPr>
          <p:cNvPr id="15364" name="Rectangle 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984751" y="9177338"/>
            <a:ext cx="3035300" cy="576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6964" tIns="43506" rIns="86964" bIns="43506" numCol="1" anchor="t" anchorCtr="0" compatLnSpc="1">
            <a:prstTxWarp prst="textNoShape">
              <a:avLst/>
            </a:prstTxWarp>
          </a:bodyPr>
          <a:lstStyle>
            <a:lvl1pPr algn="ctr" defTabSz="869728">
              <a:defRPr sz="1991">
                <a:solidFill>
                  <a:srgbClr val="FFFFFF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fld id="{F07A8BC3-5FAB-4E88-9EB3-98B872B20985}" type="slidenum">
              <a:rPr lang="en-ZA">
                <a:ea typeface="MS PGothic" pitchFamily="34" charset="-128"/>
                <a:sym typeface="Helvetica Light" pitchFamily="-84" charset="0"/>
              </a:rPr>
              <a:pPr>
                <a:defRPr/>
              </a:pPr>
              <a:t>‹#›</a:t>
            </a:fld>
            <a:endParaRPr lang="en-ZA">
              <a:ea typeface="MS PGothic" pitchFamily="34" charset="-128"/>
              <a:sym typeface="Helvetica Light" pitchFamily="-84" charset="0"/>
            </a:endParaRPr>
          </a:p>
        </p:txBody>
      </p:sp>
      <p:sp>
        <p:nvSpPr>
          <p:cNvPr id="6" name="Right Triangle 11"/>
          <p:cNvSpPr/>
          <p:nvPr userDrawn="1"/>
        </p:nvSpPr>
        <p:spPr>
          <a:xfrm>
            <a:off x="0" y="8601076"/>
            <a:ext cx="13106401" cy="1152525"/>
          </a:xfrm>
          <a:custGeom>
            <a:avLst/>
            <a:gdLst>
              <a:gd name="connsiteX0" fmla="*/ 0 w 13004800"/>
              <a:gd name="connsiteY0" fmla="*/ 556320 h 556320"/>
              <a:gd name="connsiteX1" fmla="*/ 0 w 13004800"/>
              <a:gd name="connsiteY1" fmla="*/ 0 h 556320"/>
              <a:gd name="connsiteX2" fmla="*/ 13004800 w 13004800"/>
              <a:gd name="connsiteY2" fmla="*/ 556320 h 556320"/>
              <a:gd name="connsiteX3" fmla="*/ 0 w 13004800"/>
              <a:gd name="connsiteY3" fmla="*/ 556320 h 556320"/>
              <a:gd name="connsiteX0" fmla="*/ 0 w 13004800"/>
              <a:gd name="connsiteY0" fmla="*/ 556320 h 556320"/>
              <a:gd name="connsiteX1" fmla="*/ 0 w 13004800"/>
              <a:gd name="connsiteY1" fmla="*/ 0 h 556320"/>
              <a:gd name="connsiteX2" fmla="*/ 11633200 w 13004800"/>
              <a:gd name="connsiteY2" fmla="*/ 488587 h 556320"/>
              <a:gd name="connsiteX3" fmla="*/ 13004800 w 13004800"/>
              <a:gd name="connsiteY3" fmla="*/ 556320 h 556320"/>
              <a:gd name="connsiteX4" fmla="*/ 0 w 13004800"/>
              <a:gd name="connsiteY4" fmla="*/ 556320 h 556320"/>
              <a:gd name="connsiteX0" fmla="*/ 0 w 13038667"/>
              <a:gd name="connsiteY0" fmla="*/ 556320 h 556320"/>
              <a:gd name="connsiteX1" fmla="*/ 0 w 13038667"/>
              <a:gd name="connsiteY1" fmla="*/ 0 h 556320"/>
              <a:gd name="connsiteX2" fmla="*/ 13038667 w 13038667"/>
              <a:gd name="connsiteY2" fmla="*/ 319254 h 556320"/>
              <a:gd name="connsiteX3" fmla="*/ 13004800 w 13038667"/>
              <a:gd name="connsiteY3" fmla="*/ 556320 h 556320"/>
              <a:gd name="connsiteX4" fmla="*/ 0 w 13038667"/>
              <a:gd name="connsiteY4" fmla="*/ 556320 h 556320"/>
              <a:gd name="connsiteX0" fmla="*/ 0 w 13038667"/>
              <a:gd name="connsiteY0" fmla="*/ 556320 h 556320"/>
              <a:gd name="connsiteX1" fmla="*/ 0 w 13038667"/>
              <a:gd name="connsiteY1" fmla="*/ 0 h 556320"/>
              <a:gd name="connsiteX2" fmla="*/ 13038667 w 13038667"/>
              <a:gd name="connsiteY2" fmla="*/ 469181 h 556320"/>
              <a:gd name="connsiteX3" fmla="*/ 13004800 w 13038667"/>
              <a:gd name="connsiteY3" fmla="*/ 556320 h 556320"/>
              <a:gd name="connsiteX4" fmla="*/ 0 w 13038667"/>
              <a:gd name="connsiteY4" fmla="*/ 556320 h 556320"/>
              <a:gd name="connsiteX0" fmla="*/ 0 w 13106401"/>
              <a:gd name="connsiteY0" fmla="*/ 556320 h 556320"/>
              <a:gd name="connsiteX1" fmla="*/ 0 w 13106401"/>
              <a:gd name="connsiteY1" fmla="*/ 0 h 556320"/>
              <a:gd name="connsiteX2" fmla="*/ 13106401 w 13106401"/>
              <a:gd name="connsiteY2" fmla="*/ 439196 h 556320"/>
              <a:gd name="connsiteX3" fmla="*/ 13004800 w 13106401"/>
              <a:gd name="connsiteY3" fmla="*/ 556320 h 556320"/>
              <a:gd name="connsiteX4" fmla="*/ 0 w 13106401"/>
              <a:gd name="connsiteY4" fmla="*/ 556320 h 556320"/>
              <a:gd name="connsiteX0" fmla="*/ 0 w 13106401"/>
              <a:gd name="connsiteY0" fmla="*/ 1051080 h 1051080"/>
              <a:gd name="connsiteX1" fmla="*/ 33866 w 13106401"/>
              <a:gd name="connsiteY1" fmla="*/ 0 h 1051080"/>
              <a:gd name="connsiteX2" fmla="*/ 13106401 w 13106401"/>
              <a:gd name="connsiteY2" fmla="*/ 933956 h 1051080"/>
              <a:gd name="connsiteX3" fmla="*/ 13004800 w 13106401"/>
              <a:gd name="connsiteY3" fmla="*/ 1051080 h 1051080"/>
              <a:gd name="connsiteX4" fmla="*/ 0 w 13106401"/>
              <a:gd name="connsiteY4" fmla="*/ 1051080 h 1051080"/>
              <a:gd name="connsiteX0" fmla="*/ 0 w 13106401"/>
              <a:gd name="connsiteY0" fmla="*/ 1051080 h 1051080"/>
              <a:gd name="connsiteX1" fmla="*/ 33866 w 13106401"/>
              <a:gd name="connsiteY1" fmla="*/ 0 h 1051080"/>
              <a:gd name="connsiteX2" fmla="*/ 13106401 w 13106401"/>
              <a:gd name="connsiteY2" fmla="*/ 829007 h 1051080"/>
              <a:gd name="connsiteX3" fmla="*/ 13004800 w 13106401"/>
              <a:gd name="connsiteY3" fmla="*/ 1051080 h 1051080"/>
              <a:gd name="connsiteX4" fmla="*/ 0 w 13106401"/>
              <a:gd name="connsiteY4" fmla="*/ 1051080 h 1051080"/>
              <a:gd name="connsiteX0" fmla="*/ 0 w 13106401"/>
              <a:gd name="connsiteY0" fmla="*/ 1021094 h 1021094"/>
              <a:gd name="connsiteX1" fmla="*/ 16933 w 13106401"/>
              <a:gd name="connsiteY1" fmla="*/ 0 h 1021094"/>
              <a:gd name="connsiteX2" fmla="*/ 13106401 w 13106401"/>
              <a:gd name="connsiteY2" fmla="*/ 799021 h 1021094"/>
              <a:gd name="connsiteX3" fmla="*/ 13004800 w 13106401"/>
              <a:gd name="connsiteY3" fmla="*/ 1021094 h 1021094"/>
              <a:gd name="connsiteX4" fmla="*/ 0 w 13106401"/>
              <a:gd name="connsiteY4" fmla="*/ 1021094 h 1021094"/>
              <a:gd name="connsiteX0" fmla="*/ 0 w 13106401"/>
              <a:gd name="connsiteY0" fmla="*/ 1021094 h 1021094"/>
              <a:gd name="connsiteX1" fmla="*/ 0 w 13106401"/>
              <a:gd name="connsiteY1" fmla="*/ 0 h 1021094"/>
              <a:gd name="connsiteX2" fmla="*/ 13106401 w 13106401"/>
              <a:gd name="connsiteY2" fmla="*/ 799021 h 1021094"/>
              <a:gd name="connsiteX3" fmla="*/ 13004800 w 13106401"/>
              <a:gd name="connsiteY3" fmla="*/ 1021094 h 1021094"/>
              <a:gd name="connsiteX4" fmla="*/ 0 w 13106401"/>
              <a:gd name="connsiteY4" fmla="*/ 1021094 h 10210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106401" h="1021094">
                <a:moveTo>
                  <a:pt x="0" y="1021094"/>
                </a:moveTo>
                <a:lnTo>
                  <a:pt x="0" y="0"/>
                </a:lnTo>
                <a:lnTo>
                  <a:pt x="13106401" y="799021"/>
                </a:lnTo>
                <a:lnTo>
                  <a:pt x="13004800" y="1021094"/>
                </a:lnTo>
                <a:lnTo>
                  <a:pt x="0" y="1021094"/>
                </a:lnTo>
                <a:close/>
              </a:path>
            </a:pathLst>
          </a:custGeom>
          <a:solidFill>
            <a:srgbClr val="1D622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16" tIns="45709" rIns="91416" bIns="45709" anchor="ctr"/>
          <a:lstStyle/>
          <a:p>
            <a:pPr defTabSz="553896">
              <a:defRPr/>
            </a:pPr>
            <a:endParaRPr lang="en-US" sz="3556">
              <a:solidFill>
                <a:srgbClr val="FFFFFF"/>
              </a:solidFill>
              <a:sym typeface="Helvetica Light" charset="0"/>
            </a:endParaRPr>
          </a:p>
        </p:txBody>
      </p:sp>
      <p:sp>
        <p:nvSpPr>
          <p:cNvPr id="7" name="Right Triangle 11"/>
          <p:cNvSpPr/>
          <p:nvPr userDrawn="1"/>
        </p:nvSpPr>
        <p:spPr>
          <a:xfrm>
            <a:off x="0" y="9124949"/>
            <a:ext cx="13106401" cy="628651"/>
          </a:xfrm>
          <a:custGeom>
            <a:avLst/>
            <a:gdLst>
              <a:gd name="connsiteX0" fmla="*/ 0 w 13004800"/>
              <a:gd name="connsiteY0" fmla="*/ 556320 h 556320"/>
              <a:gd name="connsiteX1" fmla="*/ 0 w 13004800"/>
              <a:gd name="connsiteY1" fmla="*/ 0 h 556320"/>
              <a:gd name="connsiteX2" fmla="*/ 13004800 w 13004800"/>
              <a:gd name="connsiteY2" fmla="*/ 556320 h 556320"/>
              <a:gd name="connsiteX3" fmla="*/ 0 w 13004800"/>
              <a:gd name="connsiteY3" fmla="*/ 556320 h 556320"/>
              <a:gd name="connsiteX0" fmla="*/ 0 w 13004800"/>
              <a:gd name="connsiteY0" fmla="*/ 556320 h 556320"/>
              <a:gd name="connsiteX1" fmla="*/ 0 w 13004800"/>
              <a:gd name="connsiteY1" fmla="*/ 0 h 556320"/>
              <a:gd name="connsiteX2" fmla="*/ 11633200 w 13004800"/>
              <a:gd name="connsiteY2" fmla="*/ 488587 h 556320"/>
              <a:gd name="connsiteX3" fmla="*/ 13004800 w 13004800"/>
              <a:gd name="connsiteY3" fmla="*/ 556320 h 556320"/>
              <a:gd name="connsiteX4" fmla="*/ 0 w 13004800"/>
              <a:gd name="connsiteY4" fmla="*/ 556320 h 556320"/>
              <a:gd name="connsiteX0" fmla="*/ 0 w 13038667"/>
              <a:gd name="connsiteY0" fmla="*/ 556320 h 556320"/>
              <a:gd name="connsiteX1" fmla="*/ 0 w 13038667"/>
              <a:gd name="connsiteY1" fmla="*/ 0 h 556320"/>
              <a:gd name="connsiteX2" fmla="*/ 13038667 w 13038667"/>
              <a:gd name="connsiteY2" fmla="*/ 319254 h 556320"/>
              <a:gd name="connsiteX3" fmla="*/ 13004800 w 13038667"/>
              <a:gd name="connsiteY3" fmla="*/ 556320 h 556320"/>
              <a:gd name="connsiteX4" fmla="*/ 0 w 13038667"/>
              <a:gd name="connsiteY4" fmla="*/ 556320 h 556320"/>
              <a:gd name="connsiteX0" fmla="*/ 0 w 13038667"/>
              <a:gd name="connsiteY0" fmla="*/ 556320 h 556320"/>
              <a:gd name="connsiteX1" fmla="*/ 0 w 13038667"/>
              <a:gd name="connsiteY1" fmla="*/ 0 h 556320"/>
              <a:gd name="connsiteX2" fmla="*/ 13038667 w 13038667"/>
              <a:gd name="connsiteY2" fmla="*/ 469181 h 556320"/>
              <a:gd name="connsiteX3" fmla="*/ 13004800 w 13038667"/>
              <a:gd name="connsiteY3" fmla="*/ 556320 h 556320"/>
              <a:gd name="connsiteX4" fmla="*/ 0 w 13038667"/>
              <a:gd name="connsiteY4" fmla="*/ 556320 h 556320"/>
              <a:gd name="connsiteX0" fmla="*/ 0 w 13106401"/>
              <a:gd name="connsiteY0" fmla="*/ 556320 h 556320"/>
              <a:gd name="connsiteX1" fmla="*/ 0 w 13106401"/>
              <a:gd name="connsiteY1" fmla="*/ 0 h 556320"/>
              <a:gd name="connsiteX2" fmla="*/ 13106401 w 13106401"/>
              <a:gd name="connsiteY2" fmla="*/ 439196 h 556320"/>
              <a:gd name="connsiteX3" fmla="*/ 13004800 w 13106401"/>
              <a:gd name="connsiteY3" fmla="*/ 556320 h 556320"/>
              <a:gd name="connsiteX4" fmla="*/ 0 w 13106401"/>
              <a:gd name="connsiteY4" fmla="*/ 556320 h 5563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106401" h="556320">
                <a:moveTo>
                  <a:pt x="0" y="556320"/>
                </a:moveTo>
                <a:lnTo>
                  <a:pt x="0" y="0"/>
                </a:lnTo>
                <a:lnTo>
                  <a:pt x="13106401" y="439196"/>
                </a:lnTo>
                <a:lnTo>
                  <a:pt x="13004800" y="556320"/>
                </a:lnTo>
                <a:lnTo>
                  <a:pt x="0" y="55632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16" tIns="45709" rIns="91416" bIns="45709" anchor="ctr"/>
          <a:lstStyle/>
          <a:p>
            <a:pPr defTabSz="553896">
              <a:defRPr/>
            </a:pPr>
            <a:endParaRPr lang="en-US" sz="3556">
              <a:solidFill>
                <a:srgbClr val="FFFFFF"/>
              </a:solidFill>
              <a:sym typeface="Helvetica Light" charset="0"/>
            </a:endParaRPr>
          </a:p>
        </p:txBody>
      </p:sp>
      <p:sp>
        <p:nvSpPr>
          <p:cNvPr id="8" name="Right Triangle 7"/>
          <p:cNvSpPr/>
          <p:nvPr userDrawn="1"/>
        </p:nvSpPr>
        <p:spPr>
          <a:xfrm>
            <a:off x="0" y="9197975"/>
            <a:ext cx="13004800" cy="555625"/>
          </a:xfrm>
          <a:prstGeom prst="rtTriangle">
            <a:avLst/>
          </a:prstGeom>
          <a:solidFill>
            <a:srgbClr val="BF151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16" tIns="45709" rIns="91416" bIns="45709" anchor="ctr"/>
          <a:lstStyle/>
          <a:p>
            <a:pPr defTabSz="553896">
              <a:defRPr/>
            </a:pPr>
            <a:endParaRPr lang="en-US" sz="3556">
              <a:solidFill>
                <a:srgbClr val="FFFFFF"/>
              </a:solidFill>
              <a:sym typeface="Helvetica Light" charset="0"/>
            </a:endParaRPr>
          </a:p>
        </p:txBody>
      </p:sp>
      <p:grpSp>
        <p:nvGrpSpPr>
          <p:cNvPr id="1032" name="Group 5"/>
          <p:cNvGrpSpPr>
            <a:grpSpLocks/>
          </p:cNvGrpSpPr>
          <p:nvPr userDrawn="1"/>
        </p:nvGrpSpPr>
        <p:grpSpPr bwMode="auto">
          <a:xfrm>
            <a:off x="5926139" y="0"/>
            <a:ext cx="7077074" cy="1568449"/>
            <a:chOff x="5926336" y="0"/>
            <a:chExt cx="7077496" cy="1568706"/>
          </a:xfrm>
        </p:grpSpPr>
        <p:sp>
          <p:nvSpPr>
            <p:cNvPr id="11" name="Right Triangle 4"/>
            <p:cNvSpPr/>
            <p:nvPr userDrawn="1"/>
          </p:nvSpPr>
          <p:spPr>
            <a:xfrm flipH="1" flipV="1">
              <a:off x="5926336" y="0"/>
              <a:ext cx="7077496" cy="1568706"/>
            </a:xfrm>
            <a:custGeom>
              <a:avLst/>
              <a:gdLst>
                <a:gd name="connsiteX0" fmla="*/ 0 w 7077496"/>
                <a:gd name="connsiteY0" fmla="*/ 1636440 h 1636440"/>
                <a:gd name="connsiteX1" fmla="*/ 0 w 7077496"/>
                <a:gd name="connsiteY1" fmla="*/ 0 h 1636440"/>
                <a:gd name="connsiteX2" fmla="*/ 7077496 w 7077496"/>
                <a:gd name="connsiteY2" fmla="*/ 1636440 h 1636440"/>
                <a:gd name="connsiteX3" fmla="*/ 0 w 7077496"/>
                <a:gd name="connsiteY3" fmla="*/ 1636440 h 1636440"/>
                <a:gd name="connsiteX0" fmla="*/ 0 w 7077496"/>
                <a:gd name="connsiteY0" fmla="*/ 1179240 h 1179240"/>
                <a:gd name="connsiteX1" fmla="*/ 50800 w 7077496"/>
                <a:gd name="connsiteY1" fmla="*/ 0 h 1179240"/>
                <a:gd name="connsiteX2" fmla="*/ 7077496 w 7077496"/>
                <a:gd name="connsiteY2" fmla="*/ 1179240 h 1179240"/>
                <a:gd name="connsiteX3" fmla="*/ 0 w 7077496"/>
                <a:gd name="connsiteY3" fmla="*/ 1179240 h 1179240"/>
                <a:gd name="connsiteX0" fmla="*/ 0 w 7077496"/>
                <a:gd name="connsiteY0" fmla="*/ 1568706 h 1568706"/>
                <a:gd name="connsiteX1" fmla="*/ 16933 w 7077496"/>
                <a:gd name="connsiteY1" fmla="*/ 0 h 1568706"/>
                <a:gd name="connsiteX2" fmla="*/ 7077496 w 7077496"/>
                <a:gd name="connsiteY2" fmla="*/ 1568706 h 1568706"/>
                <a:gd name="connsiteX3" fmla="*/ 0 w 7077496"/>
                <a:gd name="connsiteY3" fmla="*/ 1568706 h 15687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077496" h="1568706">
                  <a:moveTo>
                    <a:pt x="0" y="1568706"/>
                  </a:moveTo>
                  <a:lnTo>
                    <a:pt x="16933" y="0"/>
                  </a:lnTo>
                  <a:lnTo>
                    <a:pt x="7077496" y="1568706"/>
                  </a:lnTo>
                  <a:lnTo>
                    <a:pt x="0" y="1568706"/>
                  </a:lnTo>
                  <a:close/>
                </a:path>
              </a:pathLst>
            </a:custGeom>
            <a:solidFill>
              <a:srgbClr val="E7EBC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defTabSz="553896">
                <a:defRPr/>
              </a:pPr>
              <a:endParaRPr lang="en-US" sz="3556">
                <a:solidFill>
                  <a:srgbClr val="FFFFFF"/>
                </a:solidFill>
                <a:sym typeface="Helvetica Light" charset="0"/>
              </a:endParaRPr>
            </a:p>
          </p:txBody>
        </p:sp>
        <p:pic>
          <p:nvPicPr>
            <p:cNvPr id="1035" name="Picture 8" descr="NEF logo.png"/>
            <p:cNvPicPr>
              <a:picLocks noChangeAspect="1"/>
            </p:cNvPicPr>
            <p:nvPr userDrawn="1"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928755" y="218652"/>
              <a:ext cx="1766334" cy="680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0" name="Right Triangle 9"/>
          <p:cNvSpPr/>
          <p:nvPr userDrawn="1"/>
        </p:nvSpPr>
        <p:spPr>
          <a:xfrm>
            <a:off x="-12700" y="9413876"/>
            <a:ext cx="6010276" cy="339725"/>
          </a:xfrm>
          <a:prstGeom prst="rtTriangle">
            <a:avLst/>
          </a:prstGeom>
          <a:solidFill>
            <a:srgbClr val="E4441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16" tIns="45709" rIns="91416" bIns="45709" anchor="ctr"/>
          <a:lstStyle/>
          <a:p>
            <a:pPr defTabSz="553896">
              <a:defRPr/>
            </a:pPr>
            <a:endParaRPr lang="en-US" sz="3556">
              <a:solidFill>
                <a:srgbClr val="FFFFFF"/>
              </a:solidFill>
              <a:sym typeface="Helvetica Ligh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11223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503964" r:id="rId1"/>
    <p:sldLayoutId id="2147503965" r:id="rId2"/>
    <p:sldLayoutId id="2147503966" r:id="rId3"/>
    <p:sldLayoutId id="2147503967" r:id="rId4"/>
    <p:sldLayoutId id="2147503968" r:id="rId5"/>
    <p:sldLayoutId id="2147503969" r:id="rId6"/>
    <p:sldLayoutId id="2147503970" r:id="rId7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556" b="1">
          <a:solidFill>
            <a:srgbClr val="FF9900"/>
          </a:solidFill>
          <a:latin typeface="+mn-lt"/>
          <a:ea typeface="MS PGothic" pitchFamily="34" charset="-128"/>
          <a:cs typeface="MS PGothic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556" b="1">
          <a:solidFill>
            <a:srgbClr val="FF9900"/>
          </a:solidFill>
          <a:latin typeface="Arial" charset="0"/>
          <a:ea typeface="MS PGothic" pitchFamily="34" charset="-128"/>
          <a:cs typeface="MS PGothic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556" b="1">
          <a:solidFill>
            <a:srgbClr val="FF9900"/>
          </a:solidFill>
          <a:latin typeface="Arial" charset="0"/>
          <a:ea typeface="MS PGothic" pitchFamily="34" charset="-128"/>
          <a:cs typeface="MS PGothic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556" b="1">
          <a:solidFill>
            <a:srgbClr val="FF9900"/>
          </a:solidFill>
          <a:latin typeface="Arial" charset="0"/>
          <a:ea typeface="MS PGothic" pitchFamily="34" charset="-128"/>
          <a:cs typeface="MS PGothic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556" b="1">
          <a:solidFill>
            <a:srgbClr val="FF9900"/>
          </a:solidFill>
          <a:latin typeface="Arial" charset="0"/>
          <a:ea typeface="MS PGothic" pitchFamily="34" charset="-128"/>
          <a:cs typeface="MS PGothic" charset="0"/>
        </a:defRPr>
      </a:lvl5pPr>
      <a:lvl6pPr marL="619544" algn="l" rtl="0" fontAlgn="base">
        <a:spcBef>
          <a:spcPct val="0"/>
        </a:spcBef>
        <a:spcAft>
          <a:spcPct val="0"/>
        </a:spcAft>
        <a:defRPr sz="4551" b="1">
          <a:solidFill>
            <a:srgbClr val="FF9900"/>
          </a:solidFill>
          <a:latin typeface="Arial Narrow" pitchFamily="34" charset="0"/>
        </a:defRPr>
      </a:lvl6pPr>
      <a:lvl7pPr marL="1239187" algn="l" rtl="0" fontAlgn="base">
        <a:spcBef>
          <a:spcPct val="0"/>
        </a:spcBef>
        <a:spcAft>
          <a:spcPct val="0"/>
        </a:spcAft>
        <a:defRPr sz="4551" b="1">
          <a:solidFill>
            <a:srgbClr val="FF9900"/>
          </a:solidFill>
          <a:latin typeface="Arial Narrow" pitchFamily="34" charset="0"/>
        </a:defRPr>
      </a:lvl7pPr>
      <a:lvl8pPr marL="1858601" algn="l" rtl="0" fontAlgn="base">
        <a:spcBef>
          <a:spcPct val="0"/>
        </a:spcBef>
        <a:spcAft>
          <a:spcPct val="0"/>
        </a:spcAft>
        <a:defRPr sz="4551" b="1">
          <a:solidFill>
            <a:srgbClr val="FF9900"/>
          </a:solidFill>
          <a:latin typeface="Arial Narrow" pitchFamily="34" charset="0"/>
        </a:defRPr>
      </a:lvl8pPr>
      <a:lvl9pPr marL="2478120" algn="l" rtl="0" fontAlgn="base">
        <a:spcBef>
          <a:spcPct val="0"/>
        </a:spcBef>
        <a:spcAft>
          <a:spcPct val="0"/>
        </a:spcAft>
        <a:defRPr sz="4551" b="1">
          <a:solidFill>
            <a:srgbClr val="FF9900"/>
          </a:solidFill>
          <a:latin typeface="Arial Narrow" pitchFamily="34" charset="0"/>
        </a:defRPr>
      </a:lvl9pPr>
    </p:titleStyle>
    <p:bodyStyle>
      <a:lvl1pPr marL="458765" indent="-458765" algn="l" rtl="0" eaLnBrk="0" fontAlgn="base" hangingPunct="0">
        <a:spcBef>
          <a:spcPct val="20000"/>
        </a:spcBef>
        <a:spcAft>
          <a:spcPct val="0"/>
        </a:spcAft>
        <a:buClr>
          <a:srgbClr val="FF9900"/>
        </a:buClr>
        <a:buSzPct val="80000"/>
        <a:buFont typeface="Wingdings" pitchFamily="2" charset="2"/>
        <a:buChar char="§"/>
        <a:defRPr sz="2844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1pPr>
      <a:lvl2pPr marL="1000074" indent="-380980" algn="l" rtl="0" eaLnBrk="0" fontAlgn="base" hangingPunct="0">
        <a:spcBef>
          <a:spcPct val="20000"/>
        </a:spcBef>
        <a:spcAft>
          <a:spcPct val="0"/>
        </a:spcAft>
        <a:buClr>
          <a:srgbClr val="FF9900"/>
        </a:buClr>
        <a:buSzPct val="80000"/>
        <a:buFont typeface="Wingdings" pitchFamily="2" charset="2"/>
        <a:buChar char="§"/>
        <a:defRPr sz="2844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2pPr>
      <a:lvl3pPr marL="1542970" indent="-303197" algn="l" rtl="0" eaLnBrk="0" fontAlgn="base" hangingPunct="0">
        <a:spcBef>
          <a:spcPct val="20000"/>
        </a:spcBef>
        <a:spcAft>
          <a:spcPct val="0"/>
        </a:spcAft>
        <a:buClr>
          <a:srgbClr val="FF9900"/>
        </a:buClr>
        <a:buSzPct val="80000"/>
        <a:buFont typeface="Wingdings" pitchFamily="2" charset="2"/>
        <a:buChar char="§"/>
        <a:defRPr sz="2844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3pPr>
      <a:lvl4pPr marL="2162064" indent="-303197" algn="l" rtl="0" eaLnBrk="0" fontAlgn="base" hangingPunct="0">
        <a:spcBef>
          <a:spcPct val="20000"/>
        </a:spcBef>
        <a:spcAft>
          <a:spcPct val="0"/>
        </a:spcAft>
        <a:buClr>
          <a:srgbClr val="FF9900"/>
        </a:buClr>
        <a:buSzPct val="80000"/>
        <a:buFont typeface="Wingdings" pitchFamily="2" charset="2"/>
        <a:buChar char="§"/>
        <a:defRPr sz="2844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4pPr>
      <a:lvl5pPr marL="2781158" indent="-303197" algn="l" rtl="0" eaLnBrk="0" fontAlgn="base" hangingPunct="0">
        <a:spcBef>
          <a:spcPct val="20000"/>
        </a:spcBef>
        <a:spcAft>
          <a:spcPct val="0"/>
        </a:spcAft>
        <a:buClr>
          <a:srgbClr val="FF9900"/>
        </a:buClr>
        <a:buSzPct val="80000"/>
        <a:buFont typeface="Wingdings" pitchFamily="2" charset="2"/>
        <a:buChar char="§"/>
        <a:defRPr sz="2844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5pPr>
      <a:lvl6pPr marL="3407412" indent="-309577" algn="l" rtl="0" fontAlgn="base">
        <a:spcBef>
          <a:spcPct val="20000"/>
        </a:spcBef>
        <a:spcAft>
          <a:spcPct val="0"/>
        </a:spcAft>
        <a:buClr>
          <a:srgbClr val="FF9900"/>
        </a:buClr>
        <a:buSzPct val="80000"/>
        <a:buFont typeface="Wingdings" pitchFamily="2" charset="2"/>
        <a:buChar char="§"/>
        <a:defRPr sz="2276">
          <a:solidFill>
            <a:schemeClr val="tx1"/>
          </a:solidFill>
          <a:latin typeface="+mn-lt"/>
        </a:defRPr>
      </a:lvl6pPr>
      <a:lvl7pPr marL="4026932" indent="-309577" algn="l" rtl="0" fontAlgn="base">
        <a:spcBef>
          <a:spcPct val="20000"/>
        </a:spcBef>
        <a:spcAft>
          <a:spcPct val="0"/>
        </a:spcAft>
        <a:buClr>
          <a:srgbClr val="FF9900"/>
        </a:buClr>
        <a:buSzPct val="80000"/>
        <a:buFont typeface="Wingdings" pitchFamily="2" charset="2"/>
        <a:buChar char="§"/>
        <a:defRPr sz="2276">
          <a:solidFill>
            <a:schemeClr val="tx1"/>
          </a:solidFill>
          <a:latin typeface="+mn-lt"/>
        </a:defRPr>
      </a:lvl7pPr>
      <a:lvl8pPr marL="4646481" indent="-309577" algn="l" rtl="0" fontAlgn="base">
        <a:spcBef>
          <a:spcPct val="20000"/>
        </a:spcBef>
        <a:spcAft>
          <a:spcPct val="0"/>
        </a:spcAft>
        <a:buClr>
          <a:srgbClr val="FF9900"/>
        </a:buClr>
        <a:buSzPct val="80000"/>
        <a:buFont typeface="Wingdings" pitchFamily="2" charset="2"/>
        <a:buChar char="§"/>
        <a:defRPr sz="2276">
          <a:solidFill>
            <a:schemeClr val="tx1"/>
          </a:solidFill>
          <a:latin typeface="+mn-lt"/>
        </a:defRPr>
      </a:lvl8pPr>
      <a:lvl9pPr marL="5265967" indent="-309577" algn="l" rtl="0" fontAlgn="base">
        <a:spcBef>
          <a:spcPct val="20000"/>
        </a:spcBef>
        <a:spcAft>
          <a:spcPct val="0"/>
        </a:spcAft>
        <a:buClr>
          <a:srgbClr val="FF9900"/>
        </a:buClr>
        <a:buSzPct val="80000"/>
        <a:buFont typeface="Wingdings" pitchFamily="2" charset="2"/>
        <a:buChar char="§"/>
        <a:defRPr sz="2276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1239187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1pPr>
      <a:lvl2pPr marL="619544" algn="l" defTabSz="1239187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2pPr>
      <a:lvl3pPr marL="1239187" algn="l" defTabSz="1239187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3pPr>
      <a:lvl4pPr marL="1858601" algn="l" defTabSz="1239187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4pPr>
      <a:lvl5pPr marL="2478120" algn="l" defTabSz="1239187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5pPr>
      <a:lvl6pPr marL="3097640" algn="l" defTabSz="1239187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6pPr>
      <a:lvl7pPr marL="3717167" algn="l" defTabSz="1239187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7pPr>
      <a:lvl8pPr marL="4336719" algn="l" defTabSz="1239187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8pPr>
      <a:lvl9pPr marL="4956208" algn="l" defTabSz="1239187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808339" y="308412"/>
            <a:ext cx="9176048" cy="9217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ZA" dirty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69774" y="1804460"/>
            <a:ext cx="9879506" cy="67591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ZA" dirty="0"/>
              <a:t>Click to edit Master text styles</a:t>
            </a:r>
          </a:p>
          <a:p>
            <a:pPr lvl="1"/>
            <a:r>
              <a:rPr lang="en-ZA" dirty="0"/>
              <a:t>Second level</a:t>
            </a:r>
          </a:p>
          <a:p>
            <a:pPr lvl="2"/>
            <a:r>
              <a:rPr lang="en-ZA" dirty="0"/>
              <a:t>Third level</a:t>
            </a:r>
          </a:p>
          <a:p>
            <a:pPr lvl="3"/>
            <a:r>
              <a:rPr lang="en-ZA" dirty="0"/>
              <a:t>Fourth level</a:t>
            </a:r>
          </a:p>
          <a:p>
            <a:pPr lvl="4"/>
            <a:r>
              <a:rPr lang="en-ZA" dirty="0"/>
              <a:t>Fifth level</a:t>
            </a:r>
          </a:p>
        </p:txBody>
      </p:sp>
      <p:sp>
        <p:nvSpPr>
          <p:cNvPr id="5" name="Slide Number Placeholder 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990252" y="9335664"/>
            <a:ext cx="1638583" cy="5757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 fontAlgn="auto">
              <a:spcBef>
                <a:spcPts val="0"/>
              </a:spcBef>
              <a:spcAft>
                <a:spcPts val="0"/>
              </a:spcAft>
              <a:defRPr sz="2000" b="1">
                <a:solidFill>
                  <a:schemeClr val="bg1"/>
                </a:solidFill>
                <a:latin typeface="Arial" pitchFamily="34" charset="0"/>
                <a:cs typeface="+mn-cs"/>
              </a:defRPr>
            </a:lvl1pPr>
          </a:lstStyle>
          <a:p>
            <a:pPr algn="ctr" defTabSz="913744">
              <a:defRPr/>
            </a:pPr>
            <a:fld id="{BB19D966-3EAD-41A6-8E5F-86640C9254C2}" type="slidenum">
              <a:rPr lang="en-ZA" smtClean="0">
                <a:solidFill>
                  <a:srgbClr val="FFFFFF"/>
                </a:solidFill>
                <a:ea typeface="+mn-ea"/>
              </a:rPr>
              <a:pPr algn="ctr" defTabSz="913744">
                <a:defRPr/>
              </a:pPr>
              <a:t>‹#›</a:t>
            </a:fld>
            <a:endParaRPr lang="en-ZA" dirty="0">
              <a:solidFill>
                <a:srgbClr val="FFFFFF"/>
              </a:solidFill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9214989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503972" r:id="rId1"/>
    <p:sldLayoutId id="2147503973" r:id="rId2"/>
    <p:sldLayoutId id="2147503974" r:id="rId3"/>
  </p:sldLayoutIdLst>
  <p:hf hdr="0" ftr="0" dt="0"/>
  <p:txStyles>
    <p:titleStyle>
      <a:lvl1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4000" b="1" cap="none" normalizeH="0" baseline="0">
          <a:solidFill>
            <a:srgbClr val="F99707"/>
          </a:solidFill>
          <a:latin typeface="+mn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600" b="1">
          <a:solidFill>
            <a:srgbClr val="FF9933"/>
          </a:solidFill>
          <a:latin typeface="Arial Narrow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600" b="1">
          <a:solidFill>
            <a:srgbClr val="FF9933"/>
          </a:solidFill>
          <a:latin typeface="Arial Narrow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600" b="1">
          <a:solidFill>
            <a:srgbClr val="FF9933"/>
          </a:solidFill>
          <a:latin typeface="Arial Narrow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600" b="1">
          <a:solidFill>
            <a:srgbClr val="FF9933"/>
          </a:solidFill>
          <a:latin typeface="Arial Narrow" pitchFamily="34" charset="0"/>
        </a:defRPr>
      </a:lvl5pPr>
      <a:lvl6pPr marL="628344" algn="l" rtl="0" fontAlgn="base">
        <a:spcBef>
          <a:spcPct val="0"/>
        </a:spcBef>
        <a:spcAft>
          <a:spcPct val="0"/>
        </a:spcAft>
        <a:defRPr sz="4600" b="1">
          <a:solidFill>
            <a:srgbClr val="FF9900"/>
          </a:solidFill>
          <a:latin typeface="Arial Narrow" pitchFamily="34" charset="0"/>
        </a:defRPr>
      </a:lvl6pPr>
      <a:lvl7pPr marL="1256787" algn="l" rtl="0" fontAlgn="base">
        <a:spcBef>
          <a:spcPct val="0"/>
        </a:spcBef>
        <a:spcAft>
          <a:spcPct val="0"/>
        </a:spcAft>
        <a:defRPr sz="4600" b="1">
          <a:solidFill>
            <a:srgbClr val="FF9900"/>
          </a:solidFill>
          <a:latin typeface="Arial Narrow" pitchFamily="34" charset="0"/>
        </a:defRPr>
      </a:lvl7pPr>
      <a:lvl8pPr marL="1884944" algn="l" rtl="0" fontAlgn="base">
        <a:spcBef>
          <a:spcPct val="0"/>
        </a:spcBef>
        <a:spcAft>
          <a:spcPct val="0"/>
        </a:spcAft>
        <a:defRPr sz="4600" b="1">
          <a:solidFill>
            <a:srgbClr val="FF9900"/>
          </a:solidFill>
          <a:latin typeface="Arial Narrow" pitchFamily="34" charset="0"/>
        </a:defRPr>
      </a:lvl8pPr>
      <a:lvl9pPr marL="2513315" algn="l" rtl="0" fontAlgn="base">
        <a:spcBef>
          <a:spcPct val="0"/>
        </a:spcBef>
        <a:spcAft>
          <a:spcPct val="0"/>
        </a:spcAft>
        <a:defRPr sz="4600" b="1">
          <a:solidFill>
            <a:srgbClr val="FF9900"/>
          </a:solidFill>
          <a:latin typeface="Arial Narrow" pitchFamily="34" charset="0"/>
        </a:defRPr>
      </a:lvl9pPr>
    </p:titleStyle>
    <p:bodyStyle>
      <a:lvl1pPr marL="471313" indent="-471313" algn="l" rtl="0" eaLnBrk="0" fontAlgn="base" hangingPunct="0">
        <a:spcBef>
          <a:spcPct val="20000"/>
        </a:spcBef>
        <a:spcAft>
          <a:spcPct val="0"/>
        </a:spcAft>
        <a:buClr>
          <a:srgbClr val="F99707"/>
        </a:buClr>
        <a:buSzPct val="80000"/>
        <a:buFont typeface="Wingdings" pitchFamily="2" charset="2"/>
        <a:buChar char="§"/>
        <a:defRPr sz="4000">
          <a:solidFill>
            <a:schemeClr val="tx1"/>
          </a:solidFill>
          <a:latin typeface="+mn-lt"/>
          <a:ea typeface="+mn-ea"/>
          <a:cs typeface="+mn-cs"/>
        </a:defRPr>
      </a:lvl1pPr>
      <a:lvl2pPr marL="1020879" indent="-392867" algn="l" rtl="0" eaLnBrk="0" fontAlgn="base" hangingPunct="0">
        <a:spcBef>
          <a:spcPct val="20000"/>
        </a:spcBef>
        <a:spcAft>
          <a:spcPct val="0"/>
        </a:spcAft>
        <a:buClr>
          <a:srgbClr val="F99707"/>
        </a:buClr>
        <a:buSzPct val="80000"/>
        <a:buFont typeface="Wingdings" pitchFamily="2" charset="2"/>
        <a:buChar char="§"/>
        <a:defRPr sz="3400">
          <a:solidFill>
            <a:schemeClr val="tx1"/>
          </a:solidFill>
          <a:latin typeface="+mn-lt"/>
        </a:defRPr>
      </a:lvl2pPr>
      <a:lvl3pPr marL="1570780" indent="-313961" algn="l" rtl="0" eaLnBrk="0" fontAlgn="base" hangingPunct="0">
        <a:spcBef>
          <a:spcPct val="20000"/>
        </a:spcBef>
        <a:spcAft>
          <a:spcPct val="0"/>
        </a:spcAft>
        <a:buClr>
          <a:srgbClr val="F99707"/>
        </a:buClr>
        <a:buSzPct val="80000"/>
        <a:buFont typeface="Wingdings" pitchFamily="2" charset="2"/>
        <a:buChar char="§"/>
        <a:defRPr sz="2800">
          <a:solidFill>
            <a:schemeClr val="tx1"/>
          </a:solidFill>
          <a:latin typeface="+mn-lt"/>
        </a:defRPr>
      </a:lvl3pPr>
      <a:lvl4pPr marL="2199084" indent="-313961" algn="l" rtl="0" eaLnBrk="0" fontAlgn="base" hangingPunct="0">
        <a:spcBef>
          <a:spcPct val="20000"/>
        </a:spcBef>
        <a:spcAft>
          <a:spcPct val="0"/>
        </a:spcAft>
        <a:buClr>
          <a:srgbClr val="F99707"/>
        </a:buClr>
        <a:buSzPct val="80000"/>
        <a:buFont typeface="Wingdings" pitchFamily="2" charset="2"/>
        <a:buChar char="§"/>
        <a:defRPr sz="2800">
          <a:solidFill>
            <a:schemeClr val="tx1"/>
          </a:solidFill>
          <a:latin typeface="+mn-lt"/>
        </a:defRPr>
      </a:lvl4pPr>
      <a:lvl5pPr marL="2827419" indent="-313961" algn="l" rtl="0" eaLnBrk="0" fontAlgn="base" hangingPunct="0">
        <a:spcBef>
          <a:spcPct val="20000"/>
        </a:spcBef>
        <a:spcAft>
          <a:spcPct val="0"/>
        </a:spcAft>
        <a:buClr>
          <a:srgbClr val="F99707"/>
        </a:buClr>
        <a:buSzPct val="80000"/>
        <a:buFont typeface="Wingdings" pitchFamily="2" charset="2"/>
        <a:buChar char="§"/>
        <a:defRPr sz="2300">
          <a:solidFill>
            <a:schemeClr val="tx1"/>
          </a:solidFill>
          <a:latin typeface="+mn-lt"/>
        </a:defRPr>
      </a:lvl5pPr>
      <a:lvl6pPr marL="3455691" indent="-313961" algn="l" rtl="0" fontAlgn="base">
        <a:spcBef>
          <a:spcPct val="20000"/>
        </a:spcBef>
        <a:spcAft>
          <a:spcPct val="0"/>
        </a:spcAft>
        <a:buClr>
          <a:srgbClr val="FF9900"/>
        </a:buClr>
        <a:buSzPct val="80000"/>
        <a:buFont typeface="Wingdings" pitchFamily="2" charset="2"/>
        <a:buChar char="§"/>
        <a:defRPr sz="2300">
          <a:solidFill>
            <a:schemeClr val="tx1"/>
          </a:solidFill>
          <a:latin typeface="+mn-lt"/>
        </a:defRPr>
      </a:lvl6pPr>
      <a:lvl7pPr marL="4084022" indent="-313961" algn="l" rtl="0" fontAlgn="base">
        <a:spcBef>
          <a:spcPct val="20000"/>
        </a:spcBef>
        <a:spcAft>
          <a:spcPct val="0"/>
        </a:spcAft>
        <a:buClr>
          <a:srgbClr val="FF9900"/>
        </a:buClr>
        <a:buSzPct val="80000"/>
        <a:buFont typeface="Wingdings" pitchFamily="2" charset="2"/>
        <a:buChar char="§"/>
        <a:defRPr sz="2300">
          <a:solidFill>
            <a:schemeClr val="tx1"/>
          </a:solidFill>
          <a:latin typeface="+mn-lt"/>
        </a:defRPr>
      </a:lvl7pPr>
      <a:lvl8pPr marL="4712323" indent="-313961" algn="l" rtl="0" fontAlgn="base">
        <a:spcBef>
          <a:spcPct val="20000"/>
        </a:spcBef>
        <a:spcAft>
          <a:spcPct val="0"/>
        </a:spcAft>
        <a:buClr>
          <a:srgbClr val="FF9900"/>
        </a:buClr>
        <a:buSzPct val="80000"/>
        <a:buFont typeface="Wingdings" pitchFamily="2" charset="2"/>
        <a:buChar char="§"/>
        <a:defRPr sz="2300">
          <a:solidFill>
            <a:schemeClr val="tx1"/>
          </a:solidFill>
          <a:latin typeface="+mn-lt"/>
        </a:defRPr>
      </a:lvl8pPr>
      <a:lvl9pPr marL="5340620" indent="-313961" algn="l" rtl="0" fontAlgn="base">
        <a:spcBef>
          <a:spcPct val="20000"/>
        </a:spcBef>
        <a:spcAft>
          <a:spcPct val="0"/>
        </a:spcAft>
        <a:buClr>
          <a:srgbClr val="FF9900"/>
        </a:buClr>
        <a:buSzPct val="80000"/>
        <a:buFont typeface="Wingdings" pitchFamily="2" charset="2"/>
        <a:buChar char="§"/>
        <a:defRPr sz="23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1256787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28344" algn="l" defTabSz="1256787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256787" algn="l" defTabSz="1256787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3pPr>
      <a:lvl4pPr marL="1884944" algn="l" defTabSz="1256787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4pPr>
      <a:lvl5pPr marL="2513315" algn="l" defTabSz="1256787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5pPr>
      <a:lvl6pPr marL="3141547" algn="l" defTabSz="1256787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6pPr>
      <a:lvl7pPr marL="3769880" algn="l" defTabSz="1256787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7pPr>
      <a:lvl8pPr marL="4398169" algn="l" defTabSz="1256787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8pPr>
      <a:lvl9pPr marL="5026462" algn="l" defTabSz="1256787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808340" y="308412"/>
            <a:ext cx="9176048" cy="9217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ZA" dirty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69774" y="1804460"/>
            <a:ext cx="9879506" cy="67591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ZA" dirty="0"/>
              <a:t>Click to edit Master text styles</a:t>
            </a:r>
          </a:p>
          <a:p>
            <a:pPr lvl="1"/>
            <a:r>
              <a:rPr lang="en-ZA" dirty="0"/>
              <a:t>Second level</a:t>
            </a:r>
          </a:p>
          <a:p>
            <a:pPr lvl="2"/>
            <a:r>
              <a:rPr lang="en-ZA" dirty="0"/>
              <a:t>Third level</a:t>
            </a:r>
          </a:p>
          <a:p>
            <a:pPr lvl="3"/>
            <a:r>
              <a:rPr lang="en-ZA" dirty="0"/>
              <a:t>Fourth level</a:t>
            </a:r>
          </a:p>
          <a:p>
            <a:pPr lvl="4"/>
            <a:r>
              <a:rPr lang="en-ZA" dirty="0"/>
              <a:t>Fifth level</a:t>
            </a:r>
          </a:p>
        </p:txBody>
      </p:sp>
      <p:sp>
        <p:nvSpPr>
          <p:cNvPr id="15364" name="Rectangle 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990253" y="9335664"/>
            <a:ext cx="1638583" cy="5757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 fontAlgn="auto">
              <a:spcBef>
                <a:spcPts val="0"/>
              </a:spcBef>
              <a:spcAft>
                <a:spcPts val="0"/>
              </a:spcAft>
              <a:defRPr sz="1500" b="1">
                <a:solidFill>
                  <a:schemeClr val="bg1"/>
                </a:solidFill>
                <a:latin typeface="Arial" pitchFamily="34" charset="0"/>
                <a:cs typeface="+mn-cs"/>
              </a:defRPr>
            </a:lvl1pPr>
          </a:lstStyle>
          <a:p>
            <a:pPr algn="ctr" defTabSz="685305">
              <a:defRPr/>
            </a:pPr>
            <a:fld id="{BB19D966-3EAD-41A6-8E5F-86640C9254C2}" type="slidenum">
              <a:rPr lang="en-ZA" smtClean="0">
                <a:solidFill>
                  <a:srgbClr val="FFFFFF"/>
                </a:solidFill>
                <a:ea typeface="MS PGothic" charset="0"/>
                <a:sym typeface="Helvetica Light" charset="0"/>
              </a:rPr>
              <a:pPr algn="ctr" defTabSz="685305">
                <a:defRPr/>
              </a:pPr>
              <a:t>‹#›</a:t>
            </a:fld>
            <a:endParaRPr lang="en-ZA" dirty="0">
              <a:solidFill>
                <a:srgbClr val="FFFFFF"/>
              </a:solidFill>
              <a:ea typeface="MS PGothic" charset="0"/>
              <a:sym typeface="Helvetica Ligh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24088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503976" r:id="rId1"/>
    <p:sldLayoutId id="2147503977" r:id="rId2"/>
  </p:sldLayoutIdLst>
  <p:hf hdr="0" ftr="0" dt="0"/>
  <p:txStyles>
    <p:titleStyle>
      <a:lvl1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3000" b="1" cap="none" normalizeH="0" baseline="0">
          <a:solidFill>
            <a:srgbClr val="F99707"/>
          </a:solidFill>
          <a:latin typeface="+mn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450" b="1">
          <a:solidFill>
            <a:srgbClr val="FF9933"/>
          </a:solidFill>
          <a:latin typeface="Arial Narrow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450" b="1">
          <a:solidFill>
            <a:srgbClr val="FF9933"/>
          </a:solidFill>
          <a:latin typeface="Arial Narrow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450" b="1">
          <a:solidFill>
            <a:srgbClr val="FF9933"/>
          </a:solidFill>
          <a:latin typeface="Arial Narrow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450" b="1">
          <a:solidFill>
            <a:srgbClr val="FF9933"/>
          </a:solidFill>
          <a:latin typeface="Arial Narrow" pitchFamily="34" charset="0"/>
        </a:defRPr>
      </a:lvl5pPr>
      <a:lvl6pPr marL="471256" algn="l" rtl="0" fontAlgn="base">
        <a:spcBef>
          <a:spcPct val="0"/>
        </a:spcBef>
        <a:spcAft>
          <a:spcPct val="0"/>
        </a:spcAft>
        <a:defRPr sz="3450" b="1">
          <a:solidFill>
            <a:srgbClr val="FF9900"/>
          </a:solidFill>
          <a:latin typeface="Arial Narrow" pitchFamily="34" charset="0"/>
        </a:defRPr>
      </a:lvl6pPr>
      <a:lvl7pPr marL="942586" algn="l" rtl="0" fontAlgn="base">
        <a:spcBef>
          <a:spcPct val="0"/>
        </a:spcBef>
        <a:spcAft>
          <a:spcPct val="0"/>
        </a:spcAft>
        <a:defRPr sz="3450" b="1">
          <a:solidFill>
            <a:srgbClr val="FF9900"/>
          </a:solidFill>
          <a:latin typeface="Arial Narrow" pitchFamily="34" charset="0"/>
        </a:defRPr>
      </a:lvl7pPr>
      <a:lvl8pPr marL="1413702" algn="l" rtl="0" fontAlgn="base">
        <a:spcBef>
          <a:spcPct val="0"/>
        </a:spcBef>
        <a:spcAft>
          <a:spcPct val="0"/>
        </a:spcAft>
        <a:defRPr sz="3450" b="1">
          <a:solidFill>
            <a:srgbClr val="FF9900"/>
          </a:solidFill>
          <a:latin typeface="Arial Narrow" pitchFamily="34" charset="0"/>
        </a:defRPr>
      </a:lvl8pPr>
      <a:lvl9pPr marL="1884978" algn="l" rtl="0" fontAlgn="base">
        <a:spcBef>
          <a:spcPct val="0"/>
        </a:spcBef>
        <a:spcAft>
          <a:spcPct val="0"/>
        </a:spcAft>
        <a:defRPr sz="3450" b="1">
          <a:solidFill>
            <a:srgbClr val="FF9900"/>
          </a:solidFill>
          <a:latin typeface="Arial Narrow" pitchFamily="34" charset="0"/>
        </a:defRPr>
      </a:lvl9pPr>
    </p:titleStyle>
    <p:bodyStyle>
      <a:lvl1pPr marL="353483" indent="-353483" algn="l" rtl="0" eaLnBrk="0" fontAlgn="base" hangingPunct="0">
        <a:spcBef>
          <a:spcPct val="20000"/>
        </a:spcBef>
        <a:spcAft>
          <a:spcPct val="0"/>
        </a:spcAft>
        <a:buClr>
          <a:srgbClr val="F99707"/>
        </a:buClr>
        <a:buSzPct val="80000"/>
        <a:buFont typeface="Wingdings" pitchFamily="2" charset="2"/>
        <a:buChar char="§"/>
        <a:defRPr sz="3000">
          <a:solidFill>
            <a:schemeClr val="tx1"/>
          </a:solidFill>
          <a:latin typeface="+mn-lt"/>
          <a:ea typeface="+mn-ea"/>
          <a:cs typeface="+mn-cs"/>
        </a:defRPr>
      </a:lvl1pPr>
      <a:lvl2pPr marL="765656" indent="-294649" algn="l" rtl="0" eaLnBrk="0" fontAlgn="base" hangingPunct="0">
        <a:spcBef>
          <a:spcPct val="20000"/>
        </a:spcBef>
        <a:spcAft>
          <a:spcPct val="0"/>
        </a:spcAft>
        <a:buClr>
          <a:srgbClr val="F99707"/>
        </a:buClr>
        <a:buSzPct val="80000"/>
        <a:buFont typeface="Wingdings" pitchFamily="2" charset="2"/>
        <a:buChar char="§"/>
        <a:defRPr sz="2550">
          <a:solidFill>
            <a:schemeClr val="tx1"/>
          </a:solidFill>
          <a:latin typeface="+mn-lt"/>
        </a:defRPr>
      </a:lvl2pPr>
      <a:lvl3pPr marL="1178079" indent="-235470" algn="l" rtl="0" eaLnBrk="0" fontAlgn="base" hangingPunct="0">
        <a:spcBef>
          <a:spcPct val="20000"/>
        </a:spcBef>
        <a:spcAft>
          <a:spcPct val="0"/>
        </a:spcAft>
        <a:buClr>
          <a:srgbClr val="F99707"/>
        </a:buClr>
        <a:buSzPct val="80000"/>
        <a:buFont typeface="Wingdings" pitchFamily="2" charset="2"/>
        <a:buChar char="§"/>
        <a:defRPr sz="2100">
          <a:solidFill>
            <a:schemeClr val="tx1"/>
          </a:solidFill>
          <a:latin typeface="+mn-lt"/>
        </a:defRPr>
      </a:lvl3pPr>
      <a:lvl4pPr marL="1649306" indent="-235470" algn="l" rtl="0" eaLnBrk="0" fontAlgn="base" hangingPunct="0">
        <a:spcBef>
          <a:spcPct val="20000"/>
        </a:spcBef>
        <a:spcAft>
          <a:spcPct val="0"/>
        </a:spcAft>
        <a:buClr>
          <a:srgbClr val="F99707"/>
        </a:buClr>
        <a:buSzPct val="80000"/>
        <a:buFont typeface="Wingdings" pitchFamily="2" charset="2"/>
        <a:buChar char="§"/>
        <a:defRPr sz="2100">
          <a:solidFill>
            <a:schemeClr val="tx1"/>
          </a:solidFill>
          <a:latin typeface="+mn-lt"/>
        </a:defRPr>
      </a:lvl4pPr>
      <a:lvl5pPr marL="2120555" indent="-235470" algn="l" rtl="0" eaLnBrk="0" fontAlgn="base" hangingPunct="0">
        <a:spcBef>
          <a:spcPct val="20000"/>
        </a:spcBef>
        <a:spcAft>
          <a:spcPct val="0"/>
        </a:spcAft>
        <a:buClr>
          <a:srgbClr val="F99707"/>
        </a:buClr>
        <a:buSzPct val="80000"/>
        <a:buFont typeface="Wingdings" pitchFamily="2" charset="2"/>
        <a:buChar char="§"/>
        <a:defRPr sz="1725">
          <a:solidFill>
            <a:schemeClr val="tx1"/>
          </a:solidFill>
          <a:latin typeface="+mn-lt"/>
        </a:defRPr>
      </a:lvl5pPr>
      <a:lvl6pPr marL="2591757" indent="-235470" algn="l" rtl="0" fontAlgn="base">
        <a:spcBef>
          <a:spcPct val="20000"/>
        </a:spcBef>
        <a:spcAft>
          <a:spcPct val="0"/>
        </a:spcAft>
        <a:buClr>
          <a:srgbClr val="FF9900"/>
        </a:buClr>
        <a:buSzPct val="80000"/>
        <a:buFont typeface="Wingdings" pitchFamily="2" charset="2"/>
        <a:buChar char="§"/>
        <a:defRPr sz="1725">
          <a:solidFill>
            <a:schemeClr val="tx1"/>
          </a:solidFill>
          <a:latin typeface="+mn-lt"/>
        </a:defRPr>
      </a:lvl6pPr>
      <a:lvl7pPr marL="3063003" indent="-235470" algn="l" rtl="0" fontAlgn="base">
        <a:spcBef>
          <a:spcPct val="20000"/>
        </a:spcBef>
        <a:spcAft>
          <a:spcPct val="0"/>
        </a:spcAft>
        <a:buClr>
          <a:srgbClr val="FF9900"/>
        </a:buClr>
        <a:buSzPct val="80000"/>
        <a:buFont typeface="Wingdings" pitchFamily="2" charset="2"/>
        <a:buChar char="§"/>
        <a:defRPr sz="1725">
          <a:solidFill>
            <a:schemeClr val="tx1"/>
          </a:solidFill>
          <a:latin typeface="+mn-lt"/>
        </a:defRPr>
      </a:lvl7pPr>
      <a:lvl8pPr marL="3534227" indent="-235470" algn="l" rtl="0" fontAlgn="base">
        <a:spcBef>
          <a:spcPct val="20000"/>
        </a:spcBef>
        <a:spcAft>
          <a:spcPct val="0"/>
        </a:spcAft>
        <a:buClr>
          <a:srgbClr val="FF9900"/>
        </a:buClr>
        <a:buSzPct val="80000"/>
        <a:buFont typeface="Wingdings" pitchFamily="2" charset="2"/>
        <a:buChar char="§"/>
        <a:defRPr sz="1725">
          <a:solidFill>
            <a:schemeClr val="tx1"/>
          </a:solidFill>
          <a:latin typeface="+mn-lt"/>
        </a:defRPr>
      </a:lvl8pPr>
      <a:lvl9pPr marL="4005448" indent="-235470" algn="l" rtl="0" fontAlgn="base">
        <a:spcBef>
          <a:spcPct val="20000"/>
        </a:spcBef>
        <a:spcAft>
          <a:spcPct val="0"/>
        </a:spcAft>
        <a:buClr>
          <a:srgbClr val="FF9900"/>
        </a:buClr>
        <a:buSzPct val="80000"/>
        <a:buFont typeface="Wingdings" pitchFamily="2" charset="2"/>
        <a:buChar char="§"/>
        <a:defRPr sz="1725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42586" rtl="0" eaLnBrk="1" latinLnBrk="0" hangingPunct="1">
        <a:defRPr sz="1950" kern="1200">
          <a:solidFill>
            <a:schemeClr val="tx1"/>
          </a:solidFill>
          <a:latin typeface="+mn-lt"/>
          <a:ea typeface="+mn-ea"/>
          <a:cs typeface="+mn-cs"/>
        </a:defRPr>
      </a:lvl1pPr>
      <a:lvl2pPr marL="471256" algn="l" defTabSz="942586" rtl="0" eaLnBrk="1" latinLnBrk="0" hangingPunct="1">
        <a:defRPr sz="1950" kern="1200">
          <a:solidFill>
            <a:schemeClr val="tx1"/>
          </a:solidFill>
          <a:latin typeface="+mn-lt"/>
          <a:ea typeface="+mn-ea"/>
          <a:cs typeface="+mn-cs"/>
        </a:defRPr>
      </a:lvl2pPr>
      <a:lvl3pPr marL="942586" algn="l" defTabSz="942586" rtl="0" eaLnBrk="1" latinLnBrk="0" hangingPunct="1">
        <a:defRPr sz="1950" kern="1200">
          <a:solidFill>
            <a:schemeClr val="tx1"/>
          </a:solidFill>
          <a:latin typeface="+mn-lt"/>
          <a:ea typeface="+mn-ea"/>
          <a:cs typeface="+mn-cs"/>
        </a:defRPr>
      </a:lvl3pPr>
      <a:lvl4pPr marL="1413702" algn="l" defTabSz="942586" rtl="0" eaLnBrk="1" latinLnBrk="0" hangingPunct="1">
        <a:defRPr sz="1950" kern="1200">
          <a:solidFill>
            <a:schemeClr val="tx1"/>
          </a:solidFill>
          <a:latin typeface="+mn-lt"/>
          <a:ea typeface="+mn-ea"/>
          <a:cs typeface="+mn-cs"/>
        </a:defRPr>
      </a:lvl4pPr>
      <a:lvl5pPr marL="1884978" algn="l" defTabSz="942586" rtl="0" eaLnBrk="1" latinLnBrk="0" hangingPunct="1">
        <a:defRPr sz="1950" kern="1200">
          <a:solidFill>
            <a:schemeClr val="tx1"/>
          </a:solidFill>
          <a:latin typeface="+mn-lt"/>
          <a:ea typeface="+mn-ea"/>
          <a:cs typeface="+mn-cs"/>
        </a:defRPr>
      </a:lvl5pPr>
      <a:lvl6pPr marL="2356150" algn="l" defTabSz="942586" rtl="0" eaLnBrk="1" latinLnBrk="0" hangingPunct="1">
        <a:defRPr sz="1950" kern="1200">
          <a:solidFill>
            <a:schemeClr val="tx1"/>
          </a:solidFill>
          <a:latin typeface="+mn-lt"/>
          <a:ea typeface="+mn-ea"/>
          <a:cs typeface="+mn-cs"/>
        </a:defRPr>
      </a:lvl6pPr>
      <a:lvl7pPr marL="2827398" algn="l" defTabSz="942586" rtl="0" eaLnBrk="1" latinLnBrk="0" hangingPunct="1">
        <a:defRPr sz="1950" kern="1200">
          <a:solidFill>
            <a:schemeClr val="tx1"/>
          </a:solidFill>
          <a:latin typeface="+mn-lt"/>
          <a:ea typeface="+mn-ea"/>
          <a:cs typeface="+mn-cs"/>
        </a:defRPr>
      </a:lvl7pPr>
      <a:lvl8pPr marL="3298613" algn="l" defTabSz="942586" rtl="0" eaLnBrk="1" latinLnBrk="0" hangingPunct="1">
        <a:defRPr sz="1950" kern="1200">
          <a:solidFill>
            <a:schemeClr val="tx1"/>
          </a:solidFill>
          <a:latin typeface="+mn-lt"/>
          <a:ea typeface="+mn-ea"/>
          <a:cs typeface="+mn-cs"/>
        </a:defRPr>
      </a:lvl8pPr>
      <a:lvl9pPr marL="3769830" algn="l" defTabSz="942586" rtl="0" eaLnBrk="1" latinLnBrk="0" hangingPunct="1">
        <a:defRPr sz="19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808339" y="308412"/>
            <a:ext cx="9176048" cy="9217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ZA" dirty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69774" y="1804460"/>
            <a:ext cx="9879506" cy="67591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ZA" dirty="0"/>
              <a:t>Click to edit Master text styles</a:t>
            </a:r>
          </a:p>
          <a:p>
            <a:pPr lvl="1"/>
            <a:r>
              <a:rPr lang="en-ZA" dirty="0"/>
              <a:t>Second level</a:t>
            </a:r>
          </a:p>
          <a:p>
            <a:pPr lvl="2"/>
            <a:r>
              <a:rPr lang="en-ZA" dirty="0"/>
              <a:t>Third level</a:t>
            </a:r>
          </a:p>
          <a:p>
            <a:pPr lvl="3"/>
            <a:r>
              <a:rPr lang="en-ZA" dirty="0"/>
              <a:t>Fourth level</a:t>
            </a:r>
          </a:p>
          <a:p>
            <a:pPr lvl="4"/>
            <a:r>
              <a:rPr lang="en-ZA" dirty="0"/>
              <a:t>Fifth level</a:t>
            </a:r>
          </a:p>
        </p:txBody>
      </p:sp>
      <p:sp>
        <p:nvSpPr>
          <p:cNvPr id="15364" name="Rectangle 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990252" y="9335664"/>
            <a:ext cx="1638583" cy="5757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 fontAlgn="auto">
              <a:spcBef>
                <a:spcPts val="0"/>
              </a:spcBef>
              <a:spcAft>
                <a:spcPts val="0"/>
              </a:spcAft>
              <a:defRPr sz="2000" b="1">
                <a:solidFill>
                  <a:schemeClr val="bg1"/>
                </a:solidFill>
                <a:latin typeface="Arial" pitchFamily="34" charset="0"/>
                <a:cs typeface="+mn-cs"/>
              </a:defRPr>
            </a:lvl1pPr>
          </a:lstStyle>
          <a:p>
            <a:pPr algn="ctr" defTabSz="913744">
              <a:defRPr/>
            </a:pPr>
            <a:fld id="{BB19D966-3EAD-41A6-8E5F-86640C9254C2}" type="slidenum">
              <a:rPr lang="en-ZA" smtClean="0">
                <a:solidFill>
                  <a:srgbClr val="FFFFFF"/>
                </a:solidFill>
                <a:ea typeface="+mn-ea"/>
              </a:rPr>
              <a:pPr algn="ctr" defTabSz="913744">
                <a:defRPr/>
              </a:pPr>
              <a:t>‹#›</a:t>
            </a:fld>
            <a:endParaRPr lang="en-ZA" dirty="0">
              <a:solidFill>
                <a:srgbClr val="FFFFFF"/>
              </a:solidFill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489341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503979" r:id="rId1"/>
    <p:sldLayoutId id="2147503980" r:id="rId2"/>
  </p:sldLayoutIdLst>
  <p:hf hdr="0" ftr="0" dt="0"/>
  <p:txStyles>
    <p:titleStyle>
      <a:lvl1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4000" b="1" cap="none" normalizeH="0" baseline="0">
          <a:solidFill>
            <a:srgbClr val="F99707"/>
          </a:solidFill>
          <a:latin typeface="+mn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600" b="1">
          <a:solidFill>
            <a:srgbClr val="FF9933"/>
          </a:solidFill>
          <a:latin typeface="Arial Narrow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600" b="1">
          <a:solidFill>
            <a:srgbClr val="FF9933"/>
          </a:solidFill>
          <a:latin typeface="Arial Narrow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600" b="1">
          <a:solidFill>
            <a:srgbClr val="FF9933"/>
          </a:solidFill>
          <a:latin typeface="Arial Narrow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600" b="1">
          <a:solidFill>
            <a:srgbClr val="FF9933"/>
          </a:solidFill>
          <a:latin typeface="Arial Narrow" pitchFamily="34" charset="0"/>
        </a:defRPr>
      </a:lvl5pPr>
      <a:lvl6pPr marL="628344" algn="l" rtl="0" fontAlgn="base">
        <a:spcBef>
          <a:spcPct val="0"/>
        </a:spcBef>
        <a:spcAft>
          <a:spcPct val="0"/>
        </a:spcAft>
        <a:defRPr sz="4600" b="1">
          <a:solidFill>
            <a:srgbClr val="FF9900"/>
          </a:solidFill>
          <a:latin typeface="Arial Narrow" pitchFamily="34" charset="0"/>
        </a:defRPr>
      </a:lvl6pPr>
      <a:lvl7pPr marL="1256787" algn="l" rtl="0" fontAlgn="base">
        <a:spcBef>
          <a:spcPct val="0"/>
        </a:spcBef>
        <a:spcAft>
          <a:spcPct val="0"/>
        </a:spcAft>
        <a:defRPr sz="4600" b="1">
          <a:solidFill>
            <a:srgbClr val="FF9900"/>
          </a:solidFill>
          <a:latin typeface="Arial Narrow" pitchFamily="34" charset="0"/>
        </a:defRPr>
      </a:lvl7pPr>
      <a:lvl8pPr marL="1884944" algn="l" rtl="0" fontAlgn="base">
        <a:spcBef>
          <a:spcPct val="0"/>
        </a:spcBef>
        <a:spcAft>
          <a:spcPct val="0"/>
        </a:spcAft>
        <a:defRPr sz="4600" b="1">
          <a:solidFill>
            <a:srgbClr val="FF9900"/>
          </a:solidFill>
          <a:latin typeface="Arial Narrow" pitchFamily="34" charset="0"/>
        </a:defRPr>
      </a:lvl8pPr>
      <a:lvl9pPr marL="2513315" algn="l" rtl="0" fontAlgn="base">
        <a:spcBef>
          <a:spcPct val="0"/>
        </a:spcBef>
        <a:spcAft>
          <a:spcPct val="0"/>
        </a:spcAft>
        <a:defRPr sz="4600" b="1">
          <a:solidFill>
            <a:srgbClr val="FF9900"/>
          </a:solidFill>
          <a:latin typeface="Arial Narrow" pitchFamily="34" charset="0"/>
        </a:defRPr>
      </a:lvl9pPr>
    </p:titleStyle>
    <p:bodyStyle>
      <a:lvl1pPr marL="471313" indent="-471313" algn="l" rtl="0" eaLnBrk="0" fontAlgn="base" hangingPunct="0">
        <a:spcBef>
          <a:spcPct val="20000"/>
        </a:spcBef>
        <a:spcAft>
          <a:spcPct val="0"/>
        </a:spcAft>
        <a:buClr>
          <a:srgbClr val="F99707"/>
        </a:buClr>
        <a:buSzPct val="80000"/>
        <a:buFont typeface="Wingdings" pitchFamily="2" charset="2"/>
        <a:buChar char="§"/>
        <a:defRPr sz="4000">
          <a:solidFill>
            <a:schemeClr val="tx1"/>
          </a:solidFill>
          <a:latin typeface="+mn-lt"/>
          <a:ea typeface="+mn-ea"/>
          <a:cs typeface="+mn-cs"/>
        </a:defRPr>
      </a:lvl1pPr>
      <a:lvl2pPr marL="1020879" indent="-392867" algn="l" rtl="0" eaLnBrk="0" fontAlgn="base" hangingPunct="0">
        <a:spcBef>
          <a:spcPct val="20000"/>
        </a:spcBef>
        <a:spcAft>
          <a:spcPct val="0"/>
        </a:spcAft>
        <a:buClr>
          <a:srgbClr val="F99707"/>
        </a:buClr>
        <a:buSzPct val="80000"/>
        <a:buFont typeface="Wingdings" pitchFamily="2" charset="2"/>
        <a:buChar char="§"/>
        <a:defRPr sz="3400">
          <a:solidFill>
            <a:schemeClr val="tx1"/>
          </a:solidFill>
          <a:latin typeface="+mn-lt"/>
        </a:defRPr>
      </a:lvl2pPr>
      <a:lvl3pPr marL="1570780" indent="-313961" algn="l" rtl="0" eaLnBrk="0" fontAlgn="base" hangingPunct="0">
        <a:spcBef>
          <a:spcPct val="20000"/>
        </a:spcBef>
        <a:spcAft>
          <a:spcPct val="0"/>
        </a:spcAft>
        <a:buClr>
          <a:srgbClr val="F99707"/>
        </a:buClr>
        <a:buSzPct val="80000"/>
        <a:buFont typeface="Wingdings" pitchFamily="2" charset="2"/>
        <a:buChar char="§"/>
        <a:defRPr sz="2800">
          <a:solidFill>
            <a:schemeClr val="tx1"/>
          </a:solidFill>
          <a:latin typeface="+mn-lt"/>
        </a:defRPr>
      </a:lvl3pPr>
      <a:lvl4pPr marL="2199084" indent="-313961" algn="l" rtl="0" eaLnBrk="0" fontAlgn="base" hangingPunct="0">
        <a:spcBef>
          <a:spcPct val="20000"/>
        </a:spcBef>
        <a:spcAft>
          <a:spcPct val="0"/>
        </a:spcAft>
        <a:buClr>
          <a:srgbClr val="F99707"/>
        </a:buClr>
        <a:buSzPct val="80000"/>
        <a:buFont typeface="Wingdings" pitchFamily="2" charset="2"/>
        <a:buChar char="§"/>
        <a:defRPr sz="2800">
          <a:solidFill>
            <a:schemeClr val="tx1"/>
          </a:solidFill>
          <a:latin typeface="+mn-lt"/>
        </a:defRPr>
      </a:lvl4pPr>
      <a:lvl5pPr marL="2827419" indent="-313961" algn="l" rtl="0" eaLnBrk="0" fontAlgn="base" hangingPunct="0">
        <a:spcBef>
          <a:spcPct val="20000"/>
        </a:spcBef>
        <a:spcAft>
          <a:spcPct val="0"/>
        </a:spcAft>
        <a:buClr>
          <a:srgbClr val="F99707"/>
        </a:buClr>
        <a:buSzPct val="80000"/>
        <a:buFont typeface="Wingdings" pitchFamily="2" charset="2"/>
        <a:buChar char="§"/>
        <a:defRPr sz="2300">
          <a:solidFill>
            <a:schemeClr val="tx1"/>
          </a:solidFill>
          <a:latin typeface="+mn-lt"/>
        </a:defRPr>
      </a:lvl5pPr>
      <a:lvl6pPr marL="3455691" indent="-313961" algn="l" rtl="0" fontAlgn="base">
        <a:spcBef>
          <a:spcPct val="20000"/>
        </a:spcBef>
        <a:spcAft>
          <a:spcPct val="0"/>
        </a:spcAft>
        <a:buClr>
          <a:srgbClr val="FF9900"/>
        </a:buClr>
        <a:buSzPct val="80000"/>
        <a:buFont typeface="Wingdings" pitchFamily="2" charset="2"/>
        <a:buChar char="§"/>
        <a:defRPr sz="2300">
          <a:solidFill>
            <a:schemeClr val="tx1"/>
          </a:solidFill>
          <a:latin typeface="+mn-lt"/>
        </a:defRPr>
      </a:lvl6pPr>
      <a:lvl7pPr marL="4084022" indent="-313961" algn="l" rtl="0" fontAlgn="base">
        <a:spcBef>
          <a:spcPct val="20000"/>
        </a:spcBef>
        <a:spcAft>
          <a:spcPct val="0"/>
        </a:spcAft>
        <a:buClr>
          <a:srgbClr val="FF9900"/>
        </a:buClr>
        <a:buSzPct val="80000"/>
        <a:buFont typeface="Wingdings" pitchFamily="2" charset="2"/>
        <a:buChar char="§"/>
        <a:defRPr sz="2300">
          <a:solidFill>
            <a:schemeClr val="tx1"/>
          </a:solidFill>
          <a:latin typeface="+mn-lt"/>
        </a:defRPr>
      </a:lvl7pPr>
      <a:lvl8pPr marL="4712323" indent="-313961" algn="l" rtl="0" fontAlgn="base">
        <a:spcBef>
          <a:spcPct val="20000"/>
        </a:spcBef>
        <a:spcAft>
          <a:spcPct val="0"/>
        </a:spcAft>
        <a:buClr>
          <a:srgbClr val="FF9900"/>
        </a:buClr>
        <a:buSzPct val="80000"/>
        <a:buFont typeface="Wingdings" pitchFamily="2" charset="2"/>
        <a:buChar char="§"/>
        <a:defRPr sz="2300">
          <a:solidFill>
            <a:schemeClr val="tx1"/>
          </a:solidFill>
          <a:latin typeface="+mn-lt"/>
        </a:defRPr>
      </a:lvl8pPr>
      <a:lvl9pPr marL="5340620" indent="-313961" algn="l" rtl="0" fontAlgn="base">
        <a:spcBef>
          <a:spcPct val="20000"/>
        </a:spcBef>
        <a:spcAft>
          <a:spcPct val="0"/>
        </a:spcAft>
        <a:buClr>
          <a:srgbClr val="FF9900"/>
        </a:buClr>
        <a:buSzPct val="80000"/>
        <a:buFont typeface="Wingdings" pitchFamily="2" charset="2"/>
        <a:buChar char="§"/>
        <a:defRPr sz="23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1256787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28344" algn="l" defTabSz="1256787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256787" algn="l" defTabSz="1256787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3pPr>
      <a:lvl4pPr marL="1884944" algn="l" defTabSz="1256787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4pPr>
      <a:lvl5pPr marL="2513315" algn="l" defTabSz="1256787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5pPr>
      <a:lvl6pPr marL="3141547" algn="l" defTabSz="1256787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6pPr>
      <a:lvl7pPr marL="3769880" algn="l" defTabSz="1256787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7pPr>
      <a:lvl8pPr marL="4398169" algn="l" defTabSz="1256787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8pPr>
      <a:lvl9pPr marL="5026462" algn="l" defTabSz="1256787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808339" y="308412"/>
            <a:ext cx="9176048" cy="9217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ZA" dirty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69774" y="1804460"/>
            <a:ext cx="9879506" cy="67591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ZA" dirty="0"/>
              <a:t>Click to edit Master text styles</a:t>
            </a:r>
          </a:p>
          <a:p>
            <a:pPr lvl="1"/>
            <a:r>
              <a:rPr lang="en-ZA" dirty="0"/>
              <a:t>Second level</a:t>
            </a:r>
          </a:p>
          <a:p>
            <a:pPr lvl="2"/>
            <a:r>
              <a:rPr lang="en-ZA" dirty="0"/>
              <a:t>Third level</a:t>
            </a:r>
          </a:p>
          <a:p>
            <a:pPr lvl="3"/>
            <a:r>
              <a:rPr lang="en-ZA" dirty="0"/>
              <a:t>Fourth level</a:t>
            </a:r>
          </a:p>
          <a:p>
            <a:pPr lvl="4"/>
            <a:r>
              <a:rPr lang="en-ZA" dirty="0"/>
              <a:t>Fifth level</a:t>
            </a:r>
          </a:p>
        </p:txBody>
      </p:sp>
      <p:sp>
        <p:nvSpPr>
          <p:cNvPr id="15364" name="Rectangle 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990252" y="9335664"/>
            <a:ext cx="1638583" cy="5757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 fontAlgn="auto">
              <a:spcBef>
                <a:spcPts val="0"/>
              </a:spcBef>
              <a:spcAft>
                <a:spcPts val="0"/>
              </a:spcAft>
              <a:defRPr sz="2000" b="1">
                <a:solidFill>
                  <a:schemeClr val="bg1"/>
                </a:solidFill>
                <a:latin typeface="Arial" pitchFamily="34" charset="0"/>
                <a:cs typeface="+mn-cs"/>
              </a:defRPr>
            </a:lvl1pPr>
          </a:lstStyle>
          <a:p>
            <a:pPr algn="ctr" defTabSz="913744">
              <a:defRPr/>
            </a:pPr>
            <a:fld id="{BB19D966-3EAD-41A6-8E5F-86640C9254C2}" type="slidenum">
              <a:rPr lang="en-ZA" smtClean="0">
                <a:solidFill>
                  <a:srgbClr val="FFFFFF"/>
                </a:solidFill>
              </a:rPr>
              <a:pPr algn="ctr" defTabSz="913744">
                <a:defRPr/>
              </a:pPr>
              <a:t>‹#›</a:t>
            </a:fld>
            <a:endParaRPr lang="en-ZA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7467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503990" r:id="rId1"/>
    <p:sldLayoutId id="2147503991" r:id="rId2"/>
  </p:sldLayoutIdLst>
  <p:hf hdr="0" ftr="0" dt="0"/>
  <p:txStyles>
    <p:titleStyle>
      <a:lvl1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4000" b="1" cap="none" normalizeH="0" baseline="0">
          <a:solidFill>
            <a:srgbClr val="F99707"/>
          </a:solidFill>
          <a:latin typeface="+mn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600" b="1">
          <a:solidFill>
            <a:srgbClr val="FF9933"/>
          </a:solidFill>
          <a:latin typeface="Arial Narrow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600" b="1">
          <a:solidFill>
            <a:srgbClr val="FF9933"/>
          </a:solidFill>
          <a:latin typeface="Arial Narrow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600" b="1">
          <a:solidFill>
            <a:srgbClr val="FF9933"/>
          </a:solidFill>
          <a:latin typeface="Arial Narrow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600" b="1">
          <a:solidFill>
            <a:srgbClr val="FF9933"/>
          </a:solidFill>
          <a:latin typeface="Arial Narrow" pitchFamily="34" charset="0"/>
        </a:defRPr>
      </a:lvl5pPr>
      <a:lvl6pPr marL="628344" algn="l" rtl="0" fontAlgn="base">
        <a:spcBef>
          <a:spcPct val="0"/>
        </a:spcBef>
        <a:spcAft>
          <a:spcPct val="0"/>
        </a:spcAft>
        <a:defRPr sz="4600" b="1">
          <a:solidFill>
            <a:srgbClr val="FF9900"/>
          </a:solidFill>
          <a:latin typeface="Arial Narrow" pitchFamily="34" charset="0"/>
        </a:defRPr>
      </a:lvl6pPr>
      <a:lvl7pPr marL="1256787" algn="l" rtl="0" fontAlgn="base">
        <a:spcBef>
          <a:spcPct val="0"/>
        </a:spcBef>
        <a:spcAft>
          <a:spcPct val="0"/>
        </a:spcAft>
        <a:defRPr sz="4600" b="1">
          <a:solidFill>
            <a:srgbClr val="FF9900"/>
          </a:solidFill>
          <a:latin typeface="Arial Narrow" pitchFamily="34" charset="0"/>
        </a:defRPr>
      </a:lvl7pPr>
      <a:lvl8pPr marL="1884944" algn="l" rtl="0" fontAlgn="base">
        <a:spcBef>
          <a:spcPct val="0"/>
        </a:spcBef>
        <a:spcAft>
          <a:spcPct val="0"/>
        </a:spcAft>
        <a:defRPr sz="4600" b="1">
          <a:solidFill>
            <a:srgbClr val="FF9900"/>
          </a:solidFill>
          <a:latin typeface="Arial Narrow" pitchFamily="34" charset="0"/>
        </a:defRPr>
      </a:lvl8pPr>
      <a:lvl9pPr marL="2513315" algn="l" rtl="0" fontAlgn="base">
        <a:spcBef>
          <a:spcPct val="0"/>
        </a:spcBef>
        <a:spcAft>
          <a:spcPct val="0"/>
        </a:spcAft>
        <a:defRPr sz="4600" b="1">
          <a:solidFill>
            <a:srgbClr val="FF9900"/>
          </a:solidFill>
          <a:latin typeface="Arial Narrow" pitchFamily="34" charset="0"/>
        </a:defRPr>
      </a:lvl9pPr>
    </p:titleStyle>
    <p:bodyStyle>
      <a:lvl1pPr marL="471313" indent="-471313" algn="l" rtl="0" eaLnBrk="0" fontAlgn="base" hangingPunct="0">
        <a:spcBef>
          <a:spcPct val="20000"/>
        </a:spcBef>
        <a:spcAft>
          <a:spcPct val="0"/>
        </a:spcAft>
        <a:buClr>
          <a:srgbClr val="F99707"/>
        </a:buClr>
        <a:buSzPct val="80000"/>
        <a:buFont typeface="Wingdings" pitchFamily="2" charset="2"/>
        <a:buChar char="§"/>
        <a:defRPr sz="4000">
          <a:solidFill>
            <a:schemeClr val="tx1"/>
          </a:solidFill>
          <a:latin typeface="+mn-lt"/>
          <a:ea typeface="+mn-ea"/>
          <a:cs typeface="+mn-cs"/>
        </a:defRPr>
      </a:lvl1pPr>
      <a:lvl2pPr marL="1020879" indent="-392867" algn="l" rtl="0" eaLnBrk="0" fontAlgn="base" hangingPunct="0">
        <a:spcBef>
          <a:spcPct val="20000"/>
        </a:spcBef>
        <a:spcAft>
          <a:spcPct val="0"/>
        </a:spcAft>
        <a:buClr>
          <a:srgbClr val="F99707"/>
        </a:buClr>
        <a:buSzPct val="80000"/>
        <a:buFont typeface="Wingdings" pitchFamily="2" charset="2"/>
        <a:buChar char="§"/>
        <a:defRPr sz="3400">
          <a:solidFill>
            <a:schemeClr val="tx1"/>
          </a:solidFill>
          <a:latin typeface="+mn-lt"/>
        </a:defRPr>
      </a:lvl2pPr>
      <a:lvl3pPr marL="1570780" indent="-313961" algn="l" rtl="0" eaLnBrk="0" fontAlgn="base" hangingPunct="0">
        <a:spcBef>
          <a:spcPct val="20000"/>
        </a:spcBef>
        <a:spcAft>
          <a:spcPct val="0"/>
        </a:spcAft>
        <a:buClr>
          <a:srgbClr val="F99707"/>
        </a:buClr>
        <a:buSzPct val="80000"/>
        <a:buFont typeface="Wingdings" pitchFamily="2" charset="2"/>
        <a:buChar char="§"/>
        <a:defRPr sz="2800">
          <a:solidFill>
            <a:schemeClr val="tx1"/>
          </a:solidFill>
          <a:latin typeface="+mn-lt"/>
        </a:defRPr>
      </a:lvl3pPr>
      <a:lvl4pPr marL="2199084" indent="-313961" algn="l" rtl="0" eaLnBrk="0" fontAlgn="base" hangingPunct="0">
        <a:spcBef>
          <a:spcPct val="20000"/>
        </a:spcBef>
        <a:spcAft>
          <a:spcPct val="0"/>
        </a:spcAft>
        <a:buClr>
          <a:srgbClr val="F99707"/>
        </a:buClr>
        <a:buSzPct val="80000"/>
        <a:buFont typeface="Wingdings" pitchFamily="2" charset="2"/>
        <a:buChar char="§"/>
        <a:defRPr sz="2800">
          <a:solidFill>
            <a:schemeClr val="tx1"/>
          </a:solidFill>
          <a:latin typeface="+mn-lt"/>
        </a:defRPr>
      </a:lvl4pPr>
      <a:lvl5pPr marL="2827419" indent="-313961" algn="l" rtl="0" eaLnBrk="0" fontAlgn="base" hangingPunct="0">
        <a:spcBef>
          <a:spcPct val="20000"/>
        </a:spcBef>
        <a:spcAft>
          <a:spcPct val="0"/>
        </a:spcAft>
        <a:buClr>
          <a:srgbClr val="F99707"/>
        </a:buClr>
        <a:buSzPct val="80000"/>
        <a:buFont typeface="Wingdings" pitchFamily="2" charset="2"/>
        <a:buChar char="§"/>
        <a:defRPr sz="2300">
          <a:solidFill>
            <a:schemeClr val="tx1"/>
          </a:solidFill>
          <a:latin typeface="+mn-lt"/>
        </a:defRPr>
      </a:lvl5pPr>
      <a:lvl6pPr marL="3455691" indent="-313961" algn="l" rtl="0" fontAlgn="base">
        <a:spcBef>
          <a:spcPct val="20000"/>
        </a:spcBef>
        <a:spcAft>
          <a:spcPct val="0"/>
        </a:spcAft>
        <a:buClr>
          <a:srgbClr val="FF9900"/>
        </a:buClr>
        <a:buSzPct val="80000"/>
        <a:buFont typeface="Wingdings" pitchFamily="2" charset="2"/>
        <a:buChar char="§"/>
        <a:defRPr sz="2300">
          <a:solidFill>
            <a:schemeClr val="tx1"/>
          </a:solidFill>
          <a:latin typeface="+mn-lt"/>
        </a:defRPr>
      </a:lvl6pPr>
      <a:lvl7pPr marL="4084022" indent="-313961" algn="l" rtl="0" fontAlgn="base">
        <a:spcBef>
          <a:spcPct val="20000"/>
        </a:spcBef>
        <a:spcAft>
          <a:spcPct val="0"/>
        </a:spcAft>
        <a:buClr>
          <a:srgbClr val="FF9900"/>
        </a:buClr>
        <a:buSzPct val="80000"/>
        <a:buFont typeface="Wingdings" pitchFamily="2" charset="2"/>
        <a:buChar char="§"/>
        <a:defRPr sz="2300">
          <a:solidFill>
            <a:schemeClr val="tx1"/>
          </a:solidFill>
          <a:latin typeface="+mn-lt"/>
        </a:defRPr>
      </a:lvl7pPr>
      <a:lvl8pPr marL="4712323" indent="-313961" algn="l" rtl="0" fontAlgn="base">
        <a:spcBef>
          <a:spcPct val="20000"/>
        </a:spcBef>
        <a:spcAft>
          <a:spcPct val="0"/>
        </a:spcAft>
        <a:buClr>
          <a:srgbClr val="FF9900"/>
        </a:buClr>
        <a:buSzPct val="80000"/>
        <a:buFont typeface="Wingdings" pitchFamily="2" charset="2"/>
        <a:buChar char="§"/>
        <a:defRPr sz="2300">
          <a:solidFill>
            <a:schemeClr val="tx1"/>
          </a:solidFill>
          <a:latin typeface="+mn-lt"/>
        </a:defRPr>
      </a:lvl8pPr>
      <a:lvl9pPr marL="5340620" indent="-313961" algn="l" rtl="0" fontAlgn="base">
        <a:spcBef>
          <a:spcPct val="20000"/>
        </a:spcBef>
        <a:spcAft>
          <a:spcPct val="0"/>
        </a:spcAft>
        <a:buClr>
          <a:srgbClr val="FF9900"/>
        </a:buClr>
        <a:buSzPct val="80000"/>
        <a:buFont typeface="Wingdings" pitchFamily="2" charset="2"/>
        <a:buChar char="§"/>
        <a:defRPr sz="23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1256787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28344" algn="l" defTabSz="1256787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256787" algn="l" defTabSz="1256787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3pPr>
      <a:lvl4pPr marL="1884944" algn="l" defTabSz="1256787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4pPr>
      <a:lvl5pPr marL="2513315" algn="l" defTabSz="1256787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5pPr>
      <a:lvl6pPr marL="3141547" algn="l" defTabSz="1256787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6pPr>
      <a:lvl7pPr marL="3769880" algn="l" defTabSz="1256787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7pPr>
      <a:lvl8pPr marL="4398169" algn="l" defTabSz="1256787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8pPr>
      <a:lvl9pPr marL="5026462" algn="l" defTabSz="1256787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7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6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5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9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13" Type="http://schemas.openxmlformats.org/officeDocument/2006/relationships/image" Target="../media/image24.jpeg"/><Relationship Id="rId3" Type="http://schemas.openxmlformats.org/officeDocument/2006/relationships/image" Target="../media/image14.jpeg"/><Relationship Id="rId7" Type="http://schemas.openxmlformats.org/officeDocument/2006/relationships/image" Target="../media/image18.jpeg"/><Relationship Id="rId12" Type="http://schemas.openxmlformats.org/officeDocument/2006/relationships/image" Target="../media/image23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89.xml"/><Relationship Id="rId6" Type="http://schemas.openxmlformats.org/officeDocument/2006/relationships/image" Target="../media/image17.png"/><Relationship Id="rId11" Type="http://schemas.openxmlformats.org/officeDocument/2006/relationships/image" Target="../media/image22.png"/><Relationship Id="rId5" Type="http://schemas.openxmlformats.org/officeDocument/2006/relationships/image" Target="../media/image16.jpeg"/><Relationship Id="rId10" Type="http://schemas.openxmlformats.org/officeDocument/2006/relationships/image" Target="../media/image21.png"/><Relationship Id="rId4" Type="http://schemas.openxmlformats.org/officeDocument/2006/relationships/image" Target="../media/image15.jpeg"/><Relationship Id="rId9" Type="http://schemas.openxmlformats.org/officeDocument/2006/relationships/image" Target="../media/image20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8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5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6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7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microsoft.com/office/2014/relationships/chartEx" Target="../charts/chartEx1.xml"/><Relationship Id="rId1" Type="http://schemas.openxmlformats.org/officeDocument/2006/relationships/slideLayout" Target="../slideLayouts/slideLayout1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782320" y="7325072"/>
            <a:ext cx="7056784" cy="1029146"/>
          </a:xfrm>
        </p:spPr>
        <p:txBody>
          <a:bodyPr anchor="t"/>
          <a:lstStyle/>
          <a:p>
            <a:pPr algn="r"/>
            <a:r>
              <a:rPr lang="en-US" sz="3200" dirty="0"/>
              <a:t>Venture Capital Fund </a:t>
            </a:r>
            <a:br>
              <a:rPr lang="en-US" sz="3200" dirty="0"/>
            </a:br>
            <a:r>
              <a:rPr lang="en-US" sz="3200" dirty="0"/>
              <a:t> </a:t>
            </a:r>
            <a:r>
              <a:rPr lang="en-US" sz="3200" dirty="0">
                <a:solidFill>
                  <a:schemeClr val="accent6">
                    <a:lumMod val="50000"/>
                  </a:schemeClr>
                </a:solidFill>
              </a:rPr>
              <a:t>NEF FILM &amp; TELEVISION WEBINAR</a:t>
            </a:r>
          </a:p>
        </p:txBody>
      </p:sp>
      <p:sp>
        <p:nvSpPr>
          <p:cNvPr id="6" name="Subtitle 4">
            <a:extLst>
              <a:ext uri="{FF2B5EF4-FFF2-40B4-BE49-F238E27FC236}">
                <a16:creationId xmlns:a16="http://schemas.microsoft.com/office/drawing/2014/main" id="{9C4D0299-CEB5-4FC6-8A08-303D96D87F2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294488" y="8621216"/>
            <a:ext cx="5507385" cy="936104"/>
          </a:xfrm>
        </p:spPr>
        <p:txBody>
          <a:bodyPr/>
          <a:lstStyle/>
          <a:p>
            <a:pPr marL="454282" lvl="2" indent="148451" algn="r" defTabSz="386195">
              <a:spcBef>
                <a:spcPct val="0"/>
              </a:spcBef>
              <a:buClrTx/>
              <a:buSzTx/>
              <a:buNone/>
            </a:pPr>
            <a:r>
              <a:rPr lang="en-ZA" altLang="en-US" sz="2530" b="1" dirty="0">
                <a:solidFill>
                  <a:srgbClr val="000000"/>
                </a:solidFill>
                <a:latin typeface="Helvetica Light"/>
                <a:ea typeface="ヒラギノ角ゴ Pro W3" charset="-128"/>
                <a:sym typeface="Helvetica Light"/>
              </a:rPr>
              <a:t>JOEL MPHELA</a:t>
            </a:r>
          </a:p>
          <a:p>
            <a:pPr marL="454282" lvl="2" indent="148451" algn="r" defTabSz="386195">
              <a:spcBef>
                <a:spcPct val="0"/>
              </a:spcBef>
              <a:buClrTx/>
              <a:buSzTx/>
              <a:buNone/>
            </a:pPr>
            <a:r>
              <a:rPr lang="en-ZA" altLang="en-US" sz="1600" b="1" dirty="0">
                <a:solidFill>
                  <a:srgbClr val="81A042"/>
                </a:solidFill>
                <a:latin typeface="Helvetica Light"/>
                <a:sym typeface="Helvetica Light"/>
              </a:rPr>
              <a:t>Acting Fund Manager: </a:t>
            </a:r>
            <a:r>
              <a:rPr lang="en-ZA" altLang="en-US" sz="1600" b="1" dirty="0" err="1">
                <a:solidFill>
                  <a:srgbClr val="81A042"/>
                </a:solidFill>
                <a:latin typeface="Helvetica Light"/>
                <a:sym typeface="Helvetica Light"/>
              </a:rPr>
              <a:t>uMnotho</a:t>
            </a:r>
            <a:r>
              <a:rPr lang="en-ZA" altLang="en-US" sz="1600" b="1" dirty="0">
                <a:solidFill>
                  <a:srgbClr val="81A042"/>
                </a:solidFill>
                <a:latin typeface="Helvetica Light"/>
                <a:sym typeface="Helvetica Light"/>
              </a:rPr>
              <a:t> Fund </a:t>
            </a:r>
          </a:p>
          <a:p>
            <a:pPr marL="454282" lvl="2" indent="148451" algn="r" defTabSz="386195">
              <a:spcBef>
                <a:spcPct val="0"/>
              </a:spcBef>
              <a:buClrTx/>
              <a:buSzTx/>
              <a:buNone/>
            </a:pPr>
            <a:r>
              <a:rPr lang="en-ZA" altLang="en-US" sz="1600" b="1" dirty="0">
                <a:solidFill>
                  <a:srgbClr val="F9832B"/>
                </a:solidFill>
                <a:latin typeface="Helvetica Light"/>
                <a:sym typeface="Helvetica Light"/>
              </a:rPr>
              <a:t>National Empowerment Fund</a:t>
            </a:r>
          </a:p>
        </p:txBody>
      </p:sp>
    </p:spTree>
    <p:extLst>
      <p:ext uri="{BB962C8B-B14F-4D97-AF65-F5344CB8AC3E}">
        <p14:creationId xmlns:p14="http://schemas.microsoft.com/office/powerpoint/2010/main" val="216970344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7704" y="124272"/>
            <a:ext cx="9176048" cy="921704"/>
          </a:xfrm>
        </p:spPr>
        <p:txBody>
          <a:bodyPr/>
          <a:lstStyle/>
          <a:p>
            <a:pPr algn="just"/>
            <a:r>
              <a:rPr lang="en-US" sz="3200" dirty="0"/>
              <a:t>Challenges in implementing the Fund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4488" y="1045976"/>
            <a:ext cx="9570280" cy="7503232"/>
          </a:xfrm>
        </p:spPr>
        <p:txBody>
          <a:bodyPr/>
          <a:lstStyle/>
          <a:p>
            <a:pPr defTabSz="641799">
              <a:lnSpc>
                <a:spcPct val="150000"/>
              </a:lnSpc>
              <a:buFont typeface="Wingdings" panose="05000000000000000000" pitchFamily="2" charset="2"/>
              <a:buChar char="v"/>
              <a:defRPr/>
            </a:pPr>
            <a:r>
              <a:rPr lang="en-ZA" altLang="en-US" sz="2400" dirty="0">
                <a:solidFill>
                  <a:srgbClr val="000000"/>
                </a:solidFill>
              </a:rPr>
              <a:t>The fund has had greater traction in the film and television sector than in other sub sectors of the industry.</a:t>
            </a:r>
          </a:p>
          <a:p>
            <a:pPr defTabSz="641799">
              <a:lnSpc>
                <a:spcPct val="150000"/>
              </a:lnSpc>
              <a:buFont typeface="Wingdings" panose="05000000000000000000" pitchFamily="2" charset="2"/>
              <a:buChar char="v"/>
              <a:defRPr/>
            </a:pPr>
            <a:r>
              <a:rPr lang="en-ZA" altLang="en-US" sz="2400" dirty="0">
                <a:solidFill>
                  <a:srgbClr val="000000"/>
                </a:solidFill>
              </a:rPr>
              <a:t>The majority of the clients in the sector require greater non-financial support and hand-holding prior to funding being provided.</a:t>
            </a:r>
          </a:p>
          <a:p>
            <a:pPr defTabSz="641799">
              <a:lnSpc>
                <a:spcPct val="150000"/>
              </a:lnSpc>
              <a:buFont typeface="Wingdings" panose="05000000000000000000" pitchFamily="2" charset="2"/>
              <a:buChar char="v"/>
              <a:defRPr/>
            </a:pPr>
            <a:r>
              <a:rPr lang="en-ZA" altLang="en-US" sz="2400" dirty="0">
                <a:solidFill>
                  <a:srgbClr val="000000"/>
                </a:solidFill>
              </a:rPr>
              <a:t>The sector is averse to debt funding and prefers grants instead. </a:t>
            </a:r>
          </a:p>
          <a:p>
            <a:pPr defTabSz="641799">
              <a:lnSpc>
                <a:spcPct val="150000"/>
              </a:lnSpc>
              <a:buFont typeface="Wingdings" panose="05000000000000000000" pitchFamily="2" charset="2"/>
              <a:buChar char="v"/>
              <a:defRPr/>
            </a:pPr>
            <a:r>
              <a:rPr lang="en-ZA" sz="2400" dirty="0">
                <a:solidFill>
                  <a:srgbClr val="000000"/>
                </a:solidFill>
              </a:rPr>
              <a:t>Deals that are milestone-based would require milestones to be achieved prior to drawdowns.</a:t>
            </a:r>
          </a:p>
          <a:p>
            <a:pPr defTabSz="641799">
              <a:lnSpc>
                <a:spcPct val="150000"/>
              </a:lnSpc>
              <a:buFont typeface="Wingdings" panose="05000000000000000000" pitchFamily="2" charset="2"/>
              <a:buChar char="v"/>
              <a:defRPr/>
            </a:pPr>
            <a:r>
              <a:rPr lang="en-ZA" altLang="en-US" sz="2400" dirty="0">
                <a:solidFill>
                  <a:srgbClr val="000000"/>
                </a:solidFill>
              </a:rPr>
              <a:t>Need to explore alternative funding structures to address the high-risk nature of businesses in the sector. </a:t>
            </a:r>
          </a:p>
          <a:p>
            <a:pPr eaLnBrk="1" fontAlgn="b" hangingPunct="1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ZA" sz="2400" dirty="0"/>
              <a:t>The negative effect of the COVID-19 pandemic on recently approved transactions and on submission of key documents (</a:t>
            </a:r>
            <a:r>
              <a:rPr lang="en-ZA" sz="2400" dirty="0" err="1"/>
              <a:t>e.g</a:t>
            </a:r>
            <a:r>
              <a:rPr lang="en-ZA" sz="2400" dirty="0"/>
              <a:t> CP’s) to accelerate disbursement.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ctr" defTabSz="55035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922D475-2A9E-40F8-8F7D-EAE38CBE7CC5}" type="slidenum">
              <a:rPr kumimoji="0" lang="en-ZA" sz="2000" b="1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ea typeface="MS PGothic" charset="0"/>
                <a:cs typeface="+mn-cs"/>
                <a:sym typeface="Helvetica Light" charset="0"/>
              </a:rPr>
              <a:pPr marL="0" marR="0" lvl="0" indent="0" algn="ctr" defTabSz="55035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ZA" sz="2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itchFamily="34" charset="0"/>
              <a:ea typeface="MS PGothic" charset="0"/>
              <a:cs typeface="+mn-cs"/>
              <a:sym typeface="Helvetica Ligh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687260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Title 1">
            <a:extLst>
              <a:ext uri="{FF2B5EF4-FFF2-40B4-BE49-F238E27FC236}">
                <a16:creationId xmlns:a16="http://schemas.microsoft.com/office/drawing/2014/main" id="{7F8AFA25-5083-4C00-816A-ED890BA3A8A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87178" y="114135"/>
            <a:ext cx="10078789" cy="625153"/>
          </a:xfrm>
        </p:spPr>
        <p:txBody>
          <a:bodyPr/>
          <a:lstStyle/>
          <a:p>
            <a:r>
              <a:rPr lang="en-US" altLang="en-US" dirty="0"/>
              <a:t>SOCIO-ECONOMIC IMPACT</a:t>
            </a:r>
            <a:endParaRPr lang="en-ZA" altLang="en-US" dirty="0"/>
          </a:p>
        </p:txBody>
      </p:sp>
      <p:sp>
        <p:nvSpPr>
          <p:cNvPr id="87043" name="Content Placeholder 2">
            <a:extLst>
              <a:ext uri="{FF2B5EF4-FFF2-40B4-BE49-F238E27FC236}">
                <a16:creationId xmlns:a16="http://schemas.microsoft.com/office/drawing/2014/main" id="{EEB98EE3-8062-46A4-A709-2DF2B2B67240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309712" y="966767"/>
            <a:ext cx="12028943" cy="8178334"/>
          </a:xfrm>
        </p:spPr>
        <p:txBody>
          <a:bodyPr/>
          <a:lstStyle/>
          <a:p>
            <a:pPr algn="just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ZA" altLang="en-US" sz="2200" dirty="0">
                <a:latin typeface="Arial "/>
              </a:rPr>
              <a:t>A total of 18 transactions to the value of R92.49m have been approved under the </a:t>
            </a:r>
            <a:r>
              <a:rPr lang="en-ZA" altLang="en-US" sz="2200" dirty="0"/>
              <a:t>DSAC</a:t>
            </a:r>
            <a:r>
              <a:rPr lang="en-ZA" altLang="en-US" sz="2200" dirty="0">
                <a:solidFill>
                  <a:srgbClr val="E2C5A8">
                    <a:lumMod val="25000"/>
                  </a:srgbClr>
                </a:solidFill>
              </a:rPr>
              <a:t> </a:t>
            </a:r>
            <a:r>
              <a:rPr lang="en-ZA" altLang="en-US" sz="2200" dirty="0">
                <a:latin typeface="Arial "/>
              </a:rPr>
              <a:t>VCF:</a:t>
            </a:r>
          </a:p>
          <a:p>
            <a:pPr lvl="1" algn="just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ZA" altLang="en-US" sz="2000" dirty="0">
                <a:latin typeface="Arial "/>
              </a:rPr>
              <a:t>R87.93m of these funds vested in black people;</a:t>
            </a:r>
          </a:p>
          <a:p>
            <a:pPr lvl="1" algn="just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ZA" altLang="en-US" sz="2000" dirty="0">
                <a:latin typeface="Arial "/>
              </a:rPr>
              <a:t>R8.07m of these approved funds were for the benefit of black women;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ZA" altLang="en-US" sz="2200" dirty="0">
                <a:latin typeface="Arial "/>
              </a:rPr>
              <a:t>A total of 9 transactions to the value of R43.32 million have been disbursed under the </a:t>
            </a:r>
            <a:r>
              <a:rPr lang="en-ZA" altLang="en-US" sz="2200" dirty="0"/>
              <a:t>DSAC</a:t>
            </a:r>
            <a:r>
              <a:rPr lang="en-ZA" altLang="en-US" sz="2200" dirty="0">
                <a:latin typeface="Arial "/>
              </a:rPr>
              <a:t> VC Fund:</a:t>
            </a:r>
          </a:p>
          <a:p>
            <a:pPr lvl="1" algn="just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ZA" altLang="en-US" sz="2000" dirty="0">
                <a:latin typeface="Arial "/>
              </a:rPr>
              <a:t>R39.3m of the disbursed funds went on to benefit black people as defined;</a:t>
            </a:r>
          </a:p>
          <a:p>
            <a:pPr lvl="1" algn="just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ZA" altLang="en-US" sz="2000" dirty="0">
                <a:latin typeface="Arial "/>
              </a:rPr>
              <a:t>R3.03m of these disbursements went on to benefit black women;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ZA" altLang="en-US" sz="2200" dirty="0">
                <a:latin typeface="Arial "/>
              </a:rPr>
              <a:t>These approvals are expected to support the creation of 5 709 new jobs and the maintenance of 82 existing jobs</a:t>
            </a:r>
          </a:p>
          <a:p>
            <a:pPr marL="365125" lvl="1" indent="-365125" algn="just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ZA" altLang="en-US" sz="2200" dirty="0">
                <a:latin typeface="Arial "/>
              </a:rPr>
              <a:t>Through the DSAC VC Fund, a total of R145.9 million third party funds have been successfully unlocked;</a:t>
            </a:r>
          </a:p>
          <a:p>
            <a:pPr marL="869950" lvl="2" indent="-365125" algn="just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ZA" altLang="en-US" sz="2000" dirty="0">
                <a:latin typeface="Arial "/>
              </a:rPr>
              <a:t>For every R1 contributed through the DSAC VC Fund, R1.58 has been raised through third party leveraged funding;</a:t>
            </a:r>
          </a:p>
          <a:p>
            <a:pPr>
              <a:buFont typeface="Wingdings" panose="05000000000000000000" pitchFamily="2" charset="2"/>
              <a:buChar char="v"/>
            </a:pPr>
            <a:endParaRPr lang="en-ZA" altLang="en-US" dirty="0"/>
          </a:p>
        </p:txBody>
      </p:sp>
      <p:sp>
        <p:nvSpPr>
          <p:cNvPr id="87044" name="Slide Number Placeholder 3">
            <a:extLst>
              <a:ext uri="{FF2B5EF4-FFF2-40B4-BE49-F238E27FC236}">
                <a16:creationId xmlns:a16="http://schemas.microsoft.com/office/drawing/2014/main" id="{BB71999F-2D0D-4C33-A1EF-0FF3670B780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517525">
              <a:defRPr sz="36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1pPr>
            <a:lvl2pPr defTabSz="517525">
              <a:defRPr sz="36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2pPr>
            <a:lvl3pPr defTabSz="517525">
              <a:defRPr sz="36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3pPr>
            <a:lvl4pPr defTabSz="517525">
              <a:defRPr sz="36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4pPr>
            <a:lvl5pPr defTabSz="517525">
              <a:defRPr sz="36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5pPr>
            <a:lvl6pPr marL="1738313" indent="419100" defTabSz="517525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6pPr>
            <a:lvl7pPr marL="2195513" indent="419100" defTabSz="517525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7pPr>
            <a:lvl8pPr marL="2652713" indent="419100" defTabSz="517525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8pPr>
            <a:lvl9pPr marL="3109913" indent="419100" defTabSz="517525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9pPr>
          </a:lstStyle>
          <a:p>
            <a:fld id="{B539D7A4-DA00-43C7-93C0-98ED1F8A35A5}" type="slidenum">
              <a:rPr lang="en-ZA" altLang="en-US" sz="2000" smtClean="0">
                <a:solidFill>
                  <a:srgbClr val="FFFFFF"/>
                </a:solidFill>
                <a:latin typeface="Arial" panose="020B0604020202020204" pitchFamily="34" charset="0"/>
              </a:rPr>
              <a:pPr/>
              <a:t>11</a:t>
            </a:fld>
            <a:endParaRPr lang="en-ZA" altLang="en-US" sz="20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567025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4">
            <a:extLst>
              <a:ext uri="{FF2B5EF4-FFF2-40B4-BE49-F238E27FC236}">
                <a16:creationId xmlns:a16="http://schemas.microsoft.com/office/drawing/2014/main" id="{F6BEE46A-B0EE-4B30-A67E-4DFCC710DF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1721" y="816272"/>
            <a:ext cx="9217024" cy="7588919"/>
          </a:xfrm>
        </p:spPr>
        <p:txBody>
          <a:bodyPr/>
          <a:lstStyle/>
          <a:p>
            <a:pPr algn="just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ZA" sz="2100" dirty="0"/>
              <a:t>Difficulties in establishing the commercial viability of film and television productions;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ZA" sz="2100" dirty="0"/>
              <a:t>Lack of financial know-how by applicants.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ZA" sz="2100" dirty="0"/>
              <a:t>Attached lead actor deemed very important to the success of the film;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ZA" sz="2100" dirty="0"/>
              <a:t>South African films don’t enjoy large scale support from local audiences as is the case with international acts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ZA" sz="2100" dirty="0"/>
              <a:t>A script must be thoroughly reviewed by an independent person to determine its readiness prior to it proceeding to production;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ZA" sz="2100" dirty="0"/>
              <a:t>The reasonability of each production’s projected Gross Box Office (GBO) needs to be independently reviewed; as most of the NEF funded films have not achieve the projected revenues;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ZA" sz="2100" dirty="0"/>
              <a:t>The marketing and advertising activities are often not adequately provided for in the production budget, limiting the film’s revenue prospects; 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ZA" sz="2100" dirty="0"/>
              <a:t>Cashflow challenges created by payment delays from milestone based funders;</a:t>
            </a:r>
          </a:p>
        </p:txBody>
      </p:sp>
      <p:sp>
        <p:nvSpPr>
          <p:cNvPr id="11" name="Slide Number Placeholder 3">
            <a:extLst>
              <a:ext uri="{FF2B5EF4-FFF2-40B4-BE49-F238E27FC236}">
                <a16:creationId xmlns:a16="http://schemas.microsoft.com/office/drawing/2014/main" id="{9A635374-25D0-4235-BE15-A6DF6801C53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4984750" y="9177338"/>
            <a:ext cx="3035300" cy="576262"/>
          </a:xfrm>
        </p:spPr>
        <p:txBody>
          <a:bodyPr/>
          <a:lstStyle/>
          <a:p>
            <a:pPr marL="0" marR="0" lvl="0" indent="0" algn="ctr" defTabSz="53975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E2490D9-B746-4AAC-89A1-7A26A461EBF4}" type="slidenum">
              <a:rPr kumimoji="0" lang="en-ZA" altLang="en-US" sz="2000" b="1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cs typeface="+mn-cs"/>
                <a:sym typeface="Helvetica Light"/>
              </a:rPr>
              <a:pPr marL="0" marR="0" lvl="0" indent="0" algn="ctr" defTabSz="539750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ZA" altLang="en-US" sz="2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itchFamily="34" charset="0"/>
              <a:cs typeface="+mn-cs"/>
              <a:sym typeface="Helvetica Light"/>
            </a:endParaRP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B2962BA7-08A6-4A75-A3CA-71C0CF2297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7704" y="124272"/>
            <a:ext cx="10014247" cy="577081"/>
          </a:xfrm>
        </p:spPr>
        <p:txBody>
          <a:bodyPr/>
          <a:lstStyle/>
          <a:p>
            <a:r>
              <a:rPr lang="en-ZA" sz="3200" dirty="0"/>
              <a:t>Lessons Learnt – Film &amp; Television Production</a:t>
            </a:r>
          </a:p>
        </p:txBody>
      </p:sp>
    </p:spTree>
    <p:extLst>
      <p:ext uri="{BB962C8B-B14F-4D97-AF65-F5344CB8AC3E}">
        <p14:creationId xmlns:p14="http://schemas.microsoft.com/office/powerpoint/2010/main" val="253693405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Title 1">
            <a:extLst>
              <a:ext uri="{FF2B5EF4-FFF2-40B4-BE49-F238E27FC236}">
                <a16:creationId xmlns:a16="http://schemas.microsoft.com/office/drawing/2014/main" id="{7F8AFA25-5083-4C00-816A-ED890BA3A8A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87178" y="114135"/>
            <a:ext cx="10078789" cy="625153"/>
          </a:xfrm>
        </p:spPr>
        <p:txBody>
          <a:bodyPr/>
          <a:lstStyle/>
          <a:p>
            <a:r>
              <a:rPr lang="en-US" altLang="en-US" dirty="0"/>
              <a:t>NEF Key Funding Requirements</a:t>
            </a:r>
            <a:endParaRPr lang="en-ZA" altLang="en-US" dirty="0"/>
          </a:p>
        </p:txBody>
      </p:sp>
      <p:sp>
        <p:nvSpPr>
          <p:cNvPr id="87043" name="Content Placeholder 2">
            <a:extLst>
              <a:ext uri="{FF2B5EF4-FFF2-40B4-BE49-F238E27FC236}">
                <a16:creationId xmlns:a16="http://schemas.microsoft.com/office/drawing/2014/main" id="{EEB98EE3-8062-46A4-A709-2DF2B2B67240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309712" y="966767"/>
            <a:ext cx="12028943" cy="8178334"/>
          </a:xfrm>
        </p:spPr>
        <p:txBody>
          <a:bodyPr/>
          <a:lstStyle/>
          <a:p>
            <a:pPr algn="just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ZA" altLang="en-US" sz="2200" dirty="0">
                <a:latin typeface="Arial "/>
              </a:rPr>
              <a:t>The following is a non-exhaustive list of required information when making a funding application: </a:t>
            </a:r>
          </a:p>
          <a:p>
            <a:pPr lvl="1" algn="just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ZA" altLang="en-US" sz="2000" dirty="0">
                <a:latin typeface="Arial "/>
              </a:rPr>
              <a:t>NEF Completed Application Form</a:t>
            </a:r>
          </a:p>
          <a:p>
            <a:pPr lvl="1" algn="just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ZA" altLang="en-US" sz="2000" dirty="0">
                <a:latin typeface="Arial "/>
              </a:rPr>
              <a:t>Independently Reviewed Script</a:t>
            </a:r>
          </a:p>
          <a:p>
            <a:pPr lvl="1" algn="just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ZA" altLang="en-US" sz="2000" dirty="0">
                <a:latin typeface="Arial "/>
              </a:rPr>
              <a:t>Independently Reviewed Production Budget</a:t>
            </a:r>
          </a:p>
          <a:p>
            <a:pPr lvl="1" algn="just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ZA" altLang="en-US" sz="2000" dirty="0">
                <a:latin typeface="Arial "/>
              </a:rPr>
              <a:t>Finance Plan</a:t>
            </a:r>
          </a:p>
          <a:p>
            <a:pPr lvl="1" algn="just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ZA" altLang="en-US" sz="2000" dirty="0">
                <a:latin typeface="Arial "/>
              </a:rPr>
              <a:t>Production Schedule</a:t>
            </a:r>
          </a:p>
          <a:p>
            <a:pPr lvl="1" algn="just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ZA" altLang="en-US" sz="2000" dirty="0">
                <a:latin typeface="Arial "/>
              </a:rPr>
              <a:t>Cashflow Schedule</a:t>
            </a:r>
          </a:p>
          <a:p>
            <a:pPr lvl="1" algn="just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ZA" altLang="en-US" sz="2000" dirty="0">
                <a:latin typeface="Arial "/>
              </a:rPr>
              <a:t>Independently prepared revenue estimates (Across targeted territories)</a:t>
            </a:r>
          </a:p>
          <a:p>
            <a:pPr lvl="1" algn="just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ZA" altLang="en-US" sz="2000" dirty="0">
                <a:latin typeface="Arial "/>
              </a:rPr>
              <a:t>Release Schedule</a:t>
            </a:r>
          </a:p>
          <a:p>
            <a:pPr lvl="1" algn="just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ZA" altLang="en-US" sz="2000" dirty="0">
                <a:latin typeface="Arial "/>
              </a:rPr>
              <a:t>Recoupment Waterfall</a:t>
            </a:r>
          </a:p>
          <a:p>
            <a:pPr lvl="1" algn="just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ZA" altLang="en-US" sz="2000" dirty="0">
                <a:latin typeface="Arial "/>
              </a:rPr>
              <a:t>Distribution Agreement or Letter of Intent;</a:t>
            </a:r>
          </a:p>
          <a:p>
            <a:pPr lvl="1" algn="just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ZA" altLang="en-US" sz="2000" dirty="0">
                <a:latin typeface="Arial "/>
              </a:rPr>
              <a:t>Completion Guarantee or Letter of Intent</a:t>
            </a:r>
          </a:p>
          <a:p>
            <a:pPr lvl="1" algn="just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ZA" altLang="en-US" sz="2000" dirty="0">
                <a:latin typeface="Arial "/>
              </a:rPr>
              <a:t>Collections Agency Management Agreement (CAMA) or Letter of Intent</a:t>
            </a:r>
          </a:p>
          <a:p>
            <a:pPr lvl="1" algn="just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ZA" altLang="en-US" sz="2000" dirty="0">
                <a:latin typeface="Arial "/>
              </a:rPr>
              <a:t>Talent Attachment (Key Crew and Cast)</a:t>
            </a:r>
          </a:p>
          <a:p>
            <a:pPr>
              <a:buFont typeface="Wingdings" panose="05000000000000000000" pitchFamily="2" charset="2"/>
              <a:buChar char="v"/>
            </a:pPr>
            <a:endParaRPr lang="en-ZA" altLang="en-US" dirty="0"/>
          </a:p>
        </p:txBody>
      </p:sp>
      <p:sp>
        <p:nvSpPr>
          <p:cNvPr id="87044" name="Slide Number Placeholder 3">
            <a:extLst>
              <a:ext uri="{FF2B5EF4-FFF2-40B4-BE49-F238E27FC236}">
                <a16:creationId xmlns:a16="http://schemas.microsoft.com/office/drawing/2014/main" id="{BB71999F-2D0D-4C33-A1EF-0FF3670B780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517525">
              <a:defRPr sz="36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1pPr>
            <a:lvl2pPr defTabSz="517525">
              <a:defRPr sz="36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2pPr>
            <a:lvl3pPr defTabSz="517525">
              <a:defRPr sz="36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3pPr>
            <a:lvl4pPr defTabSz="517525">
              <a:defRPr sz="36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4pPr>
            <a:lvl5pPr defTabSz="517525">
              <a:defRPr sz="36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5pPr>
            <a:lvl6pPr marL="1738313" indent="419100" defTabSz="517525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6pPr>
            <a:lvl7pPr marL="2195513" indent="419100" defTabSz="517525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7pPr>
            <a:lvl8pPr marL="2652713" indent="419100" defTabSz="517525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8pPr>
            <a:lvl9pPr marL="3109913" indent="419100" defTabSz="517525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9pPr>
          </a:lstStyle>
          <a:p>
            <a:fld id="{B539D7A4-DA00-43C7-93C0-98ED1F8A35A5}" type="slidenum">
              <a:rPr lang="en-ZA" altLang="en-US" sz="2000" smtClean="0">
                <a:solidFill>
                  <a:srgbClr val="FFFFFF"/>
                </a:solidFill>
                <a:latin typeface="Arial" panose="020B0604020202020204" pitchFamily="34" charset="0"/>
              </a:rPr>
              <a:pPr/>
              <a:t>13</a:t>
            </a:fld>
            <a:endParaRPr lang="en-ZA" altLang="en-US" sz="20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923803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180730CE-91DD-4044-82DA-DA7160D538D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614613" y="4156075"/>
            <a:ext cx="4463851" cy="1081088"/>
          </a:xfrm>
        </p:spPr>
        <p:txBody>
          <a:bodyPr/>
          <a:lstStyle/>
          <a:p>
            <a:r>
              <a:rPr lang="en-ZA" altLang="en-US" sz="6600" dirty="0"/>
              <a:t>Thank You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31059F7-4285-4EB3-9299-D8131E5CDB8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A0E7579-A175-4C88-933D-018A285ED3AF}" type="slidenum">
              <a:rPr lang="en-ZA" smtClean="0"/>
              <a:pPr>
                <a:defRPr/>
              </a:pPr>
              <a:t>14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08371843"/>
      </p:ext>
    </p:extLst>
  </p:cSld>
  <p:clrMapOvr>
    <a:masterClrMapping/>
  </p:clrMapOvr>
  <p:transition spd="slow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FE16040-5AF1-4DFF-8F1A-1692A522CF8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4990253" y="9335664"/>
            <a:ext cx="1638583" cy="575733"/>
          </a:xfrm>
        </p:spPr>
        <p:txBody>
          <a:bodyPr/>
          <a:lstStyle/>
          <a:p>
            <a:pPr defTabSz="975390" eaLnBrk="1" hangingPunct="1">
              <a:defRPr/>
            </a:pPr>
            <a:fld id="{E922D475-2A9E-40F8-8F7D-EAE38CBE7CC5}" type="slidenum">
              <a:rPr lang="en-ZA">
                <a:solidFill>
                  <a:srgbClr val="FFFFFF"/>
                </a:solidFill>
                <a:ea typeface="+mn-ea"/>
              </a:rPr>
              <a:pPr defTabSz="975390" eaLnBrk="1" hangingPunct="1">
                <a:defRPr/>
              </a:pPr>
              <a:t>2</a:t>
            </a:fld>
            <a:endParaRPr lang="en-ZA" dirty="0">
              <a:solidFill>
                <a:srgbClr val="FFFFFF"/>
              </a:solidFill>
              <a:ea typeface="+mn-ea"/>
            </a:endParaRPr>
          </a:p>
        </p:txBody>
      </p:sp>
      <p:sp>
        <p:nvSpPr>
          <p:cNvPr id="5" name="object 3">
            <a:extLst>
              <a:ext uri="{FF2B5EF4-FFF2-40B4-BE49-F238E27FC236}">
                <a16:creationId xmlns:a16="http://schemas.microsoft.com/office/drawing/2014/main" id="{B30B2980-0477-4927-A67D-766D5940D0AC}"/>
              </a:ext>
            </a:extLst>
          </p:cNvPr>
          <p:cNvSpPr txBox="1">
            <a:spLocks/>
          </p:cNvSpPr>
          <p:nvPr/>
        </p:nvSpPr>
        <p:spPr>
          <a:xfrm>
            <a:off x="669752" y="196280"/>
            <a:ext cx="3501419" cy="502189"/>
          </a:xfrm>
          <a:prstGeom prst="rect">
            <a:avLst/>
          </a:prstGeom>
        </p:spPr>
        <p:txBody>
          <a:bodyPr vert="horz" wrap="square" lIns="0" tIns="9652" rIns="0" bIns="0" rtlCol="0">
            <a:spAutoFit/>
          </a:bodyPr>
          <a:lstStyle>
            <a:lvl1pPr>
              <a:defRPr sz="2987" b="1" i="0">
                <a:solidFill>
                  <a:srgbClr val="F89607"/>
                </a:solidFill>
                <a:latin typeface="Arial"/>
                <a:ea typeface="+mj-ea"/>
                <a:cs typeface="Arial"/>
              </a:defRPr>
            </a:lvl1pPr>
          </a:lstStyle>
          <a:p>
            <a:pPr marL="13547" defTabSz="685797">
              <a:spcBef>
                <a:spcPts val="101"/>
              </a:spcBef>
              <a:defRPr/>
            </a:pPr>
            <a:r>
              <a:rPr lang="en-ZA" sz="3200" spc="-5" dirty="0">
                <a:solidFill>
                  <a:srgbClr val="FF9900"/>
                </a:solidFill>
                <a:sym typeface="Helvetica Light" charset="0"/>
              </a:rPr>
              <a:t>NEF Mandate…</a:t>
            </a:r>
          </a:p>
        </p:txBody>
      </p:sp>
      <p:sp>
        <p:nvSpPr>
          <p:cNvPr id="6" name="object 4">
            <a:extLst>
              <a:ext uri="{FF2B5EF4-FFF2-40B4-BE49-F238E27FC236}">
                <a16:creationId xmlns:a16="http://schemas.microsoft.com/office/drawing/2014/main" id="{A054591D-AF73-4FE6-BA18-D5AA75C6E167}"/>
              </a:ext>
            </a:extLst>
          </p:cNvPr>
          <p:cNvSpPr txBox="1"/>
          <p:nvPr/>
        </p:nvSpPr>
        <p:spPr>
          <a:xfrm>
            <a:off x="309712" y="701994"/>
            <a:ext cx="8230592" cy="4953920"/>
          </a:xfrm>
          <a:prstGeom prst="rect">
            <a:avLst/>
          </a:prstGeom>
        </p:spPr>
        <p:txBody>
          <a:bodyPr vert="horz" wrap="square" lIns="0" tIns="10668" rIns="0" bIns="0" rtlCol="0">
            <a:spAutoFit/>
          </a:bodyPr>
          <a:lstStyle/>
          <a:p>
            <a:pPr algn="ctr" defTabSz="731540" eaLnBrk="1" fontAlgn="auto" hangingPunct="1">
              <a:lnSpc>
                <a:spcPct val="150000"/>
              </a:lnSpc>
              <a:spcBef>
                <a:spcPts val="84"/>
              </a:spcBef>
              <a:spcAft>
                <a:spcPts val="0"/>
              </a:spcAft>
              <a:defRPr/>
            </a:pPr>
            <a:r>
              <a:rPr sz="2400" spc="-4" dirty="0">
                <a:solidFill>
                  <a:prstClr val="black"/>
                </a:solidFill>
                <a:latin typeface="Arial"/>
                <a:ea typeface="MS PGothic" charset="0"/>
                <a:cs typeface="Arial"/>
                <a:sym typeface="Helvetica Light" charset="0"/>
              </a:rPr>
              <a:t>Established </a:t>
            </a:r>
            <a:r>
              <a:rPr sz="2400" dirty="0">
                <a:solidFill>
                  <a:prstClr val="black"/>
                </a:solidFill>
                <a:latin typeface="Arial"/>
                <a:ea typeface="MS PGothic" charset="0"/>
                <a:cs typeface="Arial"/>
                <a:sym typeface="Helvetica Light" charset="0"/>
              </a:rPr>
              <a:t>by</a:t>
            </a:r>
            <a:r>
              <a:rPr sz="2400" spc="-108" dirty="0">
                <a:solidFill>
                  <a:prstClr val="black"/>
                </a:solidFill>
                <a:latin typeface="Arial"/>
                <a:ea typeface="MS PGothic" charset="0"/>
                <a:cs typeface="Arial"/>
                <a:sym typeface="Helvetica Light" charset="0"/>
              </a:rPr>
              <a:t> </a:t>
            </a:r>
            <a:r>
              <a:rPr sz="2400" spc="-4" dirty="0">
                <a:solidFill>
                  <a:prstClr val="black"/>
                </a:solidFill>
                <a:latin typeface="Arial"/>
                <a:ea typeface="MS PGothic" charset="0"/>
                <a:cs typeface="Arial"/>
                <a:sym typeface="Helvetica Light" charset="0"/>
              </a:rPr>
              <a:t>the</a:t>
            </a:r>
            <a:endParaRPr lang="en-ZA" sz="2400" dirty="0">
              <a:solidFill>
                <a:prstClr val="black"/>
              </a:solidFill>
              <a:latin typeface="Arial"/>
              <a:ea typeface="MS PGothic" charset="0"/>
              <a:cs typeface="Arial"/>
              <a:sym typeface="Helvetica Light" charset="0"/>
            </a:endParaRPr>
          </a:p>
          <a:p>
            <a:pPr algn="ctr" defTabSz="731540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ZA" sz="2400" dirty="0">
                <a:solidFill>
                  <a:prstClr val="black"/>
                </a:solidFill>
                <a:latin typeface="Arial"/>
                <a:ea typeface="MS PGothic" charset="0"/>
                <a:cs typeface="Arial"/>
                <a:sym typeface="Helvetica Light" charset="0"/>
              </a:rPr>
              <a:t>National</a:t>
            </a:r>
            <a:r>
              <a:rPr lang="en-ZA" sz="2400" spc="-48" dirty="0">
                <a:solidFill>
                  <a:prstClr val="black"/>
                </a:solidFill>
                <a:latin typeface="Arial"/>
                <a:ea typeface="MS PGothic" charset="0"/>
                <a:cs typeface="Arial"/>
                <a:sym typeface="Helvetica Light" charset="0"/>
              </a:rPr>
              <a:t> </a:t>
            </a:r>
            <a:r>
              <a:rPr lang="en-ZA" sz="2400" spc="-9" dirty="0">
                <a:solidFill>
                  <a:prstClr val="black"/>
                </a:solidFill>
                <a:latin typeface="Arial"/>
                <a:ea typeface="MS PGothic" charset="0"/>
                <a:cs typeface="Arial"/>
                <a:sym typeface="Helvetica Light" charset="0"/>
              </a:rPr>
              <a:t>Empowerment</a:t>
            </a:r>
            <a:r>
              <a:rPr lang="en-ZA" sz="2400" spc="-76" dirty="0">
                <a:solidFill>
                  <a:prstClr val="black"/>
                </a:solidFill>
                <a:latin typeface="Arial"/>
                <a:ea typeface="MS PGothic" charset="0"/>
                <a:cs typeface="Arial"/>
                <a:sym typeface="Helvetica Light" charset="0"/>
              </a:rPr>
              <a:t> </a:t>
            </a:r>
            <a:r>
              <a:rPr lang="en-ZA" sz="2400" dirty="0">
                <a:solidFill>
                  <a:prstClr val="black"/>
                </a:solidFill>
                <a:latin typeface="Arial"/>
                <a:ea typeface="MS PGothic" charset="0"/>
                <a:cs typeface="Arial"/>
                <a:sym typeface="Helvetica Light" charset="0"/>
              </a:rPr>
              <a:t>Fund</a:t>
            </a:r>
            <a:r>
              <a:rPr lang="en-ZA" sz="2400" spc="-304" dirty="0">
                <a:solidFill>
                  <a:prstClr val="black"/>
                </a:solidFill>
                <a:latin typeface="Arial"/>
                <a:ea typeface="MS PGothic" charset="0"/>
                <a:cs typeface="Arial"/>
                <a:sym typeface="Helvetica Light" charset="0"/>
              </a:rPr>
              <a:t> </a:t>
            </a:r>
            <a:r>
              <a:rPr lang="en-ZA" sz="2400" spc="-4" dirty="0">
                <a:solidFill>
                  <a:prstClr val="black"/>
                </a:solidFill>
                <a:latin typeface="Arial"/>
                <a:ea typeface="MS PGothic" charset="0"/>
                <a:cs typeface="Arial"/>
                <a:sym typeface="Helvetica Light" charset="0"/>
              </a:rPr>
              <a:t>Act</a:t>
            </a:r>
            <a:r>
              <a:rPr lang="en-ZA" sz="2400" spc="-9" dirty="0">
                <a:solidFill>
                  <a:prstClr val="black"/>
                </a:solidFill>
                <a:latin typeface="Arial"/>
                <a:ea typeface="MS PGothic" charset="0"/>
                <a:cs typeface="Arial"/>
                <a:sym typeface="Helvetica Light" charset="0"/>
              </a:rPr>
              <a:t> </a:t>
            </a:r>
            <a:r>
              <a:rPr lang="en-ZA" sz="2400" dirty="0">
                <a:solidFill>
                  <a:prstClr val="black"/>
                </a:solidFill>
                <a:latin typeface="Arial"/>
                <a:ea typeface="MS PGothic" charset="0"/>
                <a:cs typeface="Arial"/>
                <a:sym typeface="Helvetica Light" charset="0"/>
              </a:rPr>
              <a:t>No.</a:t>
            </a:r>
            <a:r>
              <a:rPr lang="en-ZA" sz="2400" spc="-28" dirty="0">
                <a:solidFill>
                  <a:prstClr val="black"/>
                </a:solidFill>
                <a:latin typeface="Arial"/>
                <a:ea typeface="MS PGothic" charset="0"/>
                <a:cs typeface="Arial"/>
                <a:sym typeface="Helvetica Light" charset="0"/>
              </a:rPr>
              <a:t> </a:t>
            </a:r>
            <a:r>
              <a:rPr lang="en-ZA" sz="2400" dirty="0">
                <a:solidFill>
                  <a:prstClr val="black"/>
                </a:solidFill>
                <a:latin typeface="Arial"/>
                <a:ea typeface="MS PGothic" charset="0"/>
                <a:cs typeface="Arial"/>
                <a:sym typeface="Helvetica Light" charset="0"/>
              </a:rPr>
              <a:t>105</a:t>
            </a:r>
          </a:p>
          <a:p>
            <a:pPr algn="ctr" defTabSz="731540" eaLnBrk="1" fontAlgn="auto" hangingPunct="1">
              <a:lnSpc>
                <a:spcPct val="150000"/>
              </a:lnSpc>
              <a:spcBef>
                <a:spcPts val="28"/>
              </a:spcBef>
              <a:spcAft>
                <a:spcPts val="0"/>
              </a:spcAft>
              <a:defRPr/>
            </a:pPr>
            <a:r>
              <a:rPr lang="en-ZA" sz="2400" dirty="0">
                <a:solidFill>
                  <a:prstClr val="black"/>
                </a:solidFill>
                <a:latin typeface="Arial"/>
                <a:ea typeface="MS PGothic" charset="0"/>
                <a:cs typeface="Arial"/>
                <a:sym typeface="Helvetica Light" charset="0"/>
              </a:rPr>
              <a:t>of 1998, </a:t>
            </a:r>
            <a:r>
              <a:rPr lang="en-ZA" sz="2400" spc="-4" dirty="0">
                <a:solidFill>
                  <a:prstClr val="black"/>
                </a:solidFill>
                <a:latin typeface="Arial"/>
                <a:ea typeface="MS PGothic" charset="0"/>
                <a:cs typeface="Arial"/>
                <a:sym typeface="Helvetica Light" charset="0"/>
              </a:rPr>
              <a:t>the </a:t>
            </a:r>
            <a:r>
              <a:rPr lang="en-ZA" sz="2400" dirty="0">
                <a:solidFill>
                  <a:prstClr val="black"/>
                </a:solidFill>
                <a:latin typeface="Arial"/>
                <a:ea typeface="MS PGothic" charset="0"/>
                <a:cs typeface="Arial"/>
                <a:sym typeface="Helvetica Light" charset="0"/>
              </a:rPr>
              <a:t>NEF is an agency of </a:t>
            </a:r>
            <a:r>
              <a:rPr lang="en-ZA" sz="2400" b="1" i="1" dirty="0">
                <a:solidFill>
                  <a:prstClr val="black"/>
                </a:solidFill>
                <a:latin typeface="Arial"/>
                <a:ea typeface="MS PGothic" charset="0"/>
                <a:cs typeface="Arial"/>
                <a:sym typeface="Helvetica Light" charset="0"/>
              </a:rPr>
              <a:t>the dtic</a:t>
            </a:r>
            <a:r>
              <a:rPr lang="en-ZA" sz="2400" b="1" i="1" spc="-212" dirty="0">
                <a:solidFill>
                  <a:prstClr val="black"/>
                </a:solidFill>
                <a:latin typeface="Arial"/>
                <a:ea typeface="MS PGothic" charset="0"/>
                <a:cs typeface="Arial"/>
                <a:sym typeface="Helvetica Light" charset="0"/>
              </a:rPr>
              <a:t> </a:t>
            </a:r>
            <a:r>
              <a:rPr lang="en-ZA" sz="2400" dirty="0">
                <a:solidFill>
                  <a:prstClr val="black"/>
                </a:solidFill>
                <a:latin typeface="Arial"/>
                <a:ea typeface="MS PGothic" charset="0"/>
                <a:cs typeface="Arial"/>
                <a:sym typeface="Helvetica Light" charset="0"/>
              </a:rPr>
              <a:t>and</a:t>
            </a:r>
          </a:p>
          <a:p>
            <a:pPr marL="10160" marR="4064" algn="ctr" defTabSz="731540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sz="2400" spc="-4" dirty="0">
                <a:solidFill>
                  <a:prstClr val="black"/>
                </a:solidFill>
                <a:latin typeface="Arial"/>
                <a:ea typeface="MS PGothic" charset="0"/>
                <a:cs typeface="Arial"/>
                <a:sym typeface="Helvetica Light" charset="0"/>
              </a:rPr>
              <a:t>is </a:t>
            </a:r>
            <a:r>
              <a:rPr sz="2400" dirty="0">
                <a:solidFill>
                  <a:prstClr val="black"/>
                </a:solidFill>
                <a:latin typeface="Arial"/>
                <a:ea typeface="MS PGothic" charset="0"/>
                <a:cs typeface="Arial"/>
                <a:sym typeface="Helvetica Light" charset="0"/>
              </a:rPr>
              <a:t>a </a:t>
            </a:r>
            <a:r>
              <a:rPr sz="2400" spc="-4" dirty="0">
                <a:solidFill>
                  <a:prstClr val="black"/>
                </a:solidFill>
                <a:latin typeface="Arial"/>
                <a:ea typeface="MS PGothic" charset="0"/>
                <a:cs typeface="Arial"/>
                <a:sym typeface="Helvetica Light" charset="0"/>
              </a:rPr>
              <a:t>driver </a:t>
            </a:r>
            <a:r>
              <a:rPr sz="2400" dirty="0">
                <a:solidFill>
                  <a:prstClr val="black"/>
                </a:solidFill>
                <a:latin typeface="Arial"/>
                <a:ea typeface="MS PGothic" charset="0"/>
                <a:cs typeface="Arial"/>
                <a:sym typeface="Helvetica Light" charset="0"/>
              </a:rPr>
              <a:t>and a </a:t>
            </a:r>
            <a:r>
              <a:rPr sz="2400" spc="-9" dirty="0">
                <a:solidFill>
                  <a:prstClr val="black"/>
                </a:solidFill>
                <a:latin typeface="Arial"/>
                <a:ea typeface="MS PGothic" charset="0"/>
                <a:cs typeface="Arial"/>
                <a:sym typeface="Helvetica Light" charset="0"/>
              </a:rPr>
              <a:t>thought-leader </a:t>
            </a:r>
            <a:r>
              <a:rPr sz="2400" spc="-4" dirty="0">
                <a:solidFill>
                  <a:prstClr val="black"/>
                </a:solidFill>
                <a:latin typeface="Arial"/>
                <a:ea typeface="MS PGothic" charset="0"/>
                <a:cs typeface="Arial"/>
                <a:sym typeface="Helvetica Light" charset="0"/>
              </a:rPr>
              <a:t>in promoting </a:t>
            </a:r>
            <a:r>
              <a:rPr sz="2400" dirty="0">
                <a:solidFill>
                  <a:prstClr val="black"/>
                </a:solidFill>
                <a:latin typeface="Arial"/>
                <a:ea typeface="MS PGothic" charset="0"/>
                <a:cs typeface="Arial"/>
                <a:sym typeface="Helvetica Light" charset="0"/>
              </a:rPr>
              <a:t>and </a:t>
            </a:r>
            <a:r>
              <a:rPr sz="2400" spc="-4" dirty="0">
                <a:solidFill>
                  <a:prstClr val="black"/>
                </a:solidFill>
                <a:latin typeface="Arial"/>
                <a:ea typeface="MS PGothic" charset="0"/>
                <a:cs typeface="Arial"/>
                <a:sym typeface="Helvetica Light" charset="0"/>
              </a:rPr>
              <a:t>facilitating </a:t>
            </a:r>
            <a:r>
              <a:rPr sz="2400" dirty="0">
                <a:solidFill>
                  <a:prstClr val="black"/>
                </a:solidFill>
                <a:latin typeface="Arial"/>
                <a:ea typeface="MS PGothic" charset="0"/>
                <a:cs typeface="Arial"/>
                <a:sym typeface="Helvetica Light" charset="0"/>
              </a:rPr>
              <a:t>black </a:t>
            </a:r>
            <a:r>
              <a:rPr sz="2400" spc="-4" dirty="0">
                <a:solidFill>
                  <a:prstClr val="black"/>
                </a:solidFill>
                <a:latin typeface="Arial"/>
                <a:ea typeface="MS PGothic" charset="0"/>
                <a:cs typeface="Arial"/>
                <a:sym typeface="Helvetica Light" charset="0"/>
              </a:rPr>
              <a:t>economic participation  </a:t>
            </a:r>
            <a:r>
              <a:rPr sz="2400" dirty="0">
                <a:solidFill>
                  <a:prstClr val="black"/>
                </a:solidFill>
                <a:latin typeface="Arial"/>
                <a:ea typeface="MS PGothic" charset="0"/>
                <a:cs typeface="Arial"/>
                <a:sym typeface="Helvetica Light" charset="0"/>
              </a:rPr>
              <a:t>through </a:t>
            </a:r>
            <a:r>
              <a:rPr sz="2400" spc="-4" dirty="0">
                <a:solidFill>
                  <a:prstClr val="black"/>
                </a:solidFill>
                <a:latin typeface="Arial"/>
                <a:ea typeface="MS PGothic" charset="0"/>
                <a:cs typeface="Arial"/>
                <a:sym typeface="Helvetica Light" charset="0"/>
              </a:rPr>
              <a:t>the provision </a:t>
            </a:r>
            <a:r>
              <a:rPr sz="2400" dirty="0">
                <a:solidFill>
                  <a:prstClr val="black"/>
                </a:solidFill>
                <a:latin typeface="Arial"/>
                <a:ea typeface="MS PGothic" charset="0"/>
                <a:cs typeface="Arial"/>
                <a:sym typeface="Helvetica Light" charset="0"/>
              </a:rPr>
              <a:t>of financial </a:t>
            </a:r>
            <a:r>
              <a:rPr sz="2400" spc="-9" dirty="0">
                <a:solidFill>
                  <a:prstClr val="black"/>
                </a:solidFill>
                <a:latin typeface="Arial"/>
                <a:ea typeface="MS PGothic" charset="0"/>
                <a:cs typeface="Arial"/>
                <a:sym typeface="Helvetica Light" charset="0"/>
              </a:rPr>
              <a:t>and </a:t>
            </a:r>
            <a:r>
              <a:rPr sz="2400" dirty="0">
                <a:solidFill>
                  <a:prstClr val="black"/>
                </a:solidFill>
                <a:latin typeface="Arial"/>
                <a:ea typeface="MS PGothic" charset="0"/>
                <a:cs typeface="Arial"/>
                <a:sym typeface="Helvetica Light" charset="0"/>
              </a:rPr>
              <a:t>non- </a:t>
            </a:r>
            <a:r>
              <a:rPr sz="2400" spc="-4" dirty="0">
                <a:solidFill>
                  <a:prstClr val="black"/>
                </a:solidFill>
                <a:latin typeface="Arial"/>
                <a:ea typeface="MS PGothic" charset="0"/>
                <a:cs typeface="Arial"/>
                <a:sym typeface="Helvetica Light" charset="0"/>
              </a:rPr>
              <a:t>financial </a:t>
            </a:r>
            <a:r>
              <a:rPr sz="2400" dirty="0">
                <a:solidFill>
                  <a:prstClr val="black"/>
                </a:solidFill>
                <a:latin typeface="Arial"/>
                <a:ea typeface="MS PGothic" charset="0"/>
                <a:cs typeface="Arial"/>
                <a:sym typeface="Helvetica Light" charset="0"/>
              </a:rPr>
              <a:t>support to </a:t>
            </a:r>
            <a:r>
              <a:rPr sz="2400" spc="-9" dirty="0">
                <a:solidFill>
                  <a:prstClr val="black"/>
                </a:solidFill>
                <a:latin typeface="Arial"/>
                <a:ea typeface="MS PGothic" charset="0"/>
                <a:cs typeface="Arial"/>
                <a:sym typeface="Helvetica Light" charset="0"/>
              </a:rPr>
              <a:t>black-owned </a:t>
            </a:r>
            <a:r>
              <a:rPr sz="2400" dirty="0">
                <a:solidFill>
                  <a:prstClr val="black"/>
                </a:solidFill>
                <a:latin typeface="Arial"/>
                <a:ea typeface="MS PGothic" charset="0"/>
                <a:cs typeface="Arial"/>
                <a:sym typeface="Helvetica Light" charset="0"/>
              </a:rPr>
              <a:t>and</a:t>
            </a:r>
            <a:r>
              <a:rPr sz="2400" spc="-260" dirty="0">
                <a:solidFill>
                  <a:prstClr val="black"/>
                </a:solidFill>
                <a:latin typeface="Arial"/>
                <a:ea typeface="MS PGothic" charset="0"/>
                <a:cs typeface="Arial"/>
                <a:sym typeface="Helvetica Light" charset="0"/>
              </a:rPr>
              <a:t> </a:t>
            </a:r>
            <a:r>
              <a:rPr sz="2400" dirty="0">
                <a:solidFill>
                  <a:prstClr val="black"/>
                </a:solidFill>
                <a:latin typeface="Arial"/>
                <a:ea typeface="MS PGothic" charset="0"/>
                <a:cs typeface="Arial"/>
                <a:sym typeface="Helvetica Light" charset="0"/>
              </a:rPr>
              <a:t>managed  businesses, as well as by </a:t>
            </a:r>
            <a:r>
              <a:rPr sz="2400" spc="-4" dirty="0">
                <a:solidFill>
                  <a:prstClr val="black"/>
                </a:solidFill>
                <a:latin typeface="Arial"/>
                <a:ea typeface="MS PGothic" charset="0"/>
                <a:cs typeface="Arial"/>
                <a:sym typeface="Helvetica Light" charset="0"/>
              </a:rPr>
              <a:t>promoting </a:t>
            </a:r>
            <a:r>
              <a:rPr sz="2400" dirty="0">
                <a:solidFill>
                  <a:prstClr val="black"/>
                </a:solidFill>
                <a:latin typeface="Arial"/>
                <a:ea typeface="MS PGothic" charset="0"/>
                <a:cs typeface="Arial"/>
                <a:sym typeface="Helvetica Light" charset="0"/>
              </a:rPr>
              <a:t>a culture of </a:t>
            </a:r>
            <a:r>
              <a:rPr sz="2400" spc="-4" dirty="0">
                <a:solidFill>
                  <a:prstClr val="black"/>
                </a:solidFill>
                <a:latin typeface="Arial"/>
                <a:ea typeface="MS PGothic" charset="0"/>
                <a:cs typeface="Arial"/>
                <a:sym typeface="Helvetica Light" charset="0"/>
              </a:rPr>
              <a:t>savings</a:t>
            </a:r>
            <a:r>
              <a:rPr sz="2400" spc="-71" dirty="0">
                <a:solidFill>
                  <a:prstClr val="black"/>
                </a:solidFill>
                <a:latin typeface="Arial"/>
                <a:ea typeface="MS PGothic" charset="0"/>
                <a:cs typeface="Arial"/>
                <a:sym typeface="Helvetica Light" charset="0"/>
              </a:rPr>
              <a:t> </a:t>
            </a:r>
            <a:r>
              <a:rPr sz="2400" dirty="0">
                <a:solidFill>
                  <a:prstClr val="black"/>
                </a:solidFill>
                <a:latin typeface="Arial"/>
                <a:ea typeface="MS PGothic" charset="0"/>
                <a:cs typeface="Arial"/>
                <a:sym typeface="Helvetica Light" charset="0"/>
              </a:rPr>
              <a:t>and</a:t>
            </a:r>
          </a:p>
          <a:p>
            <a:pPr marL="1017" algn="ctr" defTabSz="731540" eaLnBrk="1" fontAlgn="auto" hangingPunct="1">
              <a:lnSpc>
                <a:spcPct val="150000"/>
              </a:lnSpc>
              <a:spcBef>
                <a:spcPts val="192"/>
              </a:spcBef>
              <a:spcAft>
                <a:spcPts val="0"/>
              </a:spcAft>
              <a:defRPr/>
            </a:pPr>
            <a:r>
              <a:rPr sz="2400" spc="-4" dirty="0">
                <a:solidFill>
                  <a:prstClr val="black"/>
                </a:solidFill>
                <a:latin typeface="Arial"/>
                <a:ea typeface="MS PGothic" charset="0"/>
                <a:cs typeface="Arial"/>
                <a:sym typeface="Helvetica Light" charset="0"/>
              </a:rPr>
              <a:t>investment </a:t>
            </a:r>
            <a:r>
              <a:rPr sz="2400" dirty="0">
                <a:solidFill>
                  <a:prstClr val="black"/>
                </a:solidFill>
                <a:latin typeface="Arial"/>
                <a:ea typeface="MS PGothic" charset="0"/>
                <a:cs typeface="Arial"/>
                <a:sym typeface="Helvetica Light" charset="0"/>
              </a:rPr>
              <a:t>among black</a:t>
            </a:r>
            <a:r>
              <a:rPr sz="2400" spc="-156" dirty="0">
                <a:solidFill>
                  <a:prstClr val="black"/>
                </a:solidFill>
                <a:latin typeface="Arial"/>
                <a:ea typeface="MS PGothic" charset="0"/>
                <a:cs typeface="Arial"/>
                <a:sym typeface="Helvetica Light" charset="0"/>
              </a:rPr>
              <a:t> </a:t>
            </a:r>
            <a:r>
              <a:rPr sz="2400" dirty="0">
                <a:solidFill>
                  <a:prstClr val="black"/>
                </a:solidFill>
                <a:latin typeface="Arial"/>
                <a:ea typeface="MS PGothic" charset="0"/>
                <a:cs typeface="Arial"/>
                <a:sym typeface="Helvetica Light" charset="0"/>
              </a:rPr>
              <a:t>people.</a:t>
            </a:r>
          </a:p>
        </p:txBody>
      </p:sp>
      <p:sp>
        <p:nvSpPr>
          <p:cNvPr id="7" name="object 9">
            <a:extLst>
              <a:ext uri="{FF2B5EF4-FFF2-40B4-BE49-F238E27FC236}">
                <a16:creationId xmlns:a16="http://schemas.microsoft.com/office/drawing/2014/main" id="{E11DB196-81C6-4CE0-A4B9-DFE034856F8C}"/>
              </a:ext>
            </a:extLst>
          </p:cNvPr>
          <p:cNvSpPr txBox="1"/>
          <p:nvPr/>
        </p:nvSpPr>
        <p:spPr>
          <a:xfrm>
            <a:off x="557068" y="6210845"/>
            <a:ext cx="6435110" cy="322139"/>
          </a:xfrm>
          <a:prstGeom prst="rect">
            <a:avLst/>
          </a:prstGeom>
          <a:solidFill>
            <a:srgbClr val="FF7C24"/>
          </a:solidFill>
        </p:spPr>
        <p:txBody>
          <a:bodyPr vert="horz" wrap="square" lIns="0" tIns="26416" rIns="0" bIns="0" rtlCol="0">
            <a:spAutoFit/>
          </a:bodyPr>
          <a:lstStyle/>
          <a:p>
            <a:pPr marL="143768" defTabSz="731540" eaLnBrk="1" fontAlgn="auto" hangingPunct="1">
              <a:spcBef>
                <a:spcPts val="208"/>
              </a:spcBef>
              <a:spcAft>
                <a:spcPts val="0"/>
              </a:spcAft>
              <a:defRPr/>
            </a:pPr>
            <a:r>
              <a:rPr sz="1920" b="1" dirty="0">
                <a:solidFill>
                  <a:srgbClr val="FFFFFF"/>
                </a:solidFill>
                <a:latin typeface="Arial"/>
                <a:ea typeface="MS PGothic" charset="0"/>
                <a:cs typeface="Arial"/>
                <a:sym typeface="Helvetica Light" charset="0"/>
              </a:rPr>
              <a:t>The </a:t>
            </a:r>
            <a:r>
              <a:rPr sz="1920" b="1" spc="-4" dirty="0">
                <a:solidFill>
                  <a:srgbClr val="FFFFFF"/>
                </a:solidFill>
                <a:latin typeface="Arial"/>
                <a:ea typeface="MS PGothic" charset="0"/>
                <a:cs typeface="Arial"/>
                <a:sym typeface="Helvetica Light" charset="0"/>
              </a:rPr>
              <a:t>only </a:t>
            </a:r>
            <a:r>
              <a:rPr sz="1920" b="1" dirty="0">
                <a:solidFill>
                  <a:srgbClr val="FFFFFF"/>
                </a:solidFill>
                <a:latin typeface="Arial"/>
                <a:ea typeface="MS PGothic" charset="0"/>
                <a:cs typeface="Arial"/>
                <a:sym typeface="Helvetica Light" charset="0"/>
              </a:rPr>
              <a:t>DFI </a:t>
            </a:r>
            <a:r>
              <a:rPr sz="1920" b="1" spc="-4" dirty="0">
                <a:solidFill>
                  <a:prstClr val="black"/>
                </a:solidFill>
                <a:latin typeface="Arial"/>
                <a:ea typeface="MS PGothic" charset="0"/>
                <a:cs typeface="Arial"/>
                <a:sym typeface="Helvetica Light" charset="0"/>
              </a:rPr>
              <a:t>exclusively </a:t>
            </a:r>
            <a:r>
              <a:rPr sz="1920" b="1" dirty="0">
                <a:solidFill>
                  <a:prstClr val="black"/>
                </a:solidFill>
                <a:latin typeface="Arial"/>
                <a:ea typeface="MS PGothic" charset="0"/>
                <a:cs typeface="Arial"/>
                <a:sym typeface="Helvetica Light" charset="0"/>
              </a:rPr>
              <a:t>mandated </a:t>
            </a:r>
            <a:r>
              <a:rPr sz="1920" b="1" dirty="0">
                <a:solidFill>
                  <a:srgbClr val="FFFFFF"/>
                </a:solidFill>
                <a:latin typeface="Arial"/>
                <a:ea typeface="MS PGothic" charset="0"/>
                <a:cs typeface="Arial"/>
                <a:sym typeface="Helvetica Light" charset="0"/>
              </a:rPr>
              <a:t>to </a:t>
            </a:r>
            <a:r>
              <a:rPr sz="1920" b="1" spc="-4" dirty="0">
                <a:solidFill>
                  <a:srgbClr val="FFFFFF"/>
                </a:solidFill>
                <a:latin typeface="Arial"/>
                <a:ea typeface="MS PGothic" charset="0"/>
                <a:cs typeface="Arial"/>
                <a:sym typeface="Helvetica Light" charset="0"/>
              </a:rPr>
              <a:t>grow</a:t>
            </a:r>
            <a:r>
              <a:rPr sz="1920" b="1" spc="-39" dirty="0">
                <a:solidFill>
                  <a:srgbClr val="FFFFFF"/>
                </a:solidFill>
                <a:latin typeface="Arial"/>
                <a:ea typeface="MS PGothic" charset="0"/>
                <a:cs typeface="Arial"/>
                <a:sym typeface="Helvetica Light" charset="0"/>
              </a:rPr>
              <a:t> </a:t>
            </a:r>
            <a:r>
              <a:rPr sz="1920" b="1" dirty="0">
                <a:solidFill>
                  <a:srgbClr val="FFFFFF"/>
                </a:solidFill>
                <a:latin typeface="Arial"/>
                <a:ea typeface="MS PGothic" charset="0"/>
                <a:cs typeface="Arial"/>
                <a:sym typeface="Helvetica Light" charset="0"/>
              </a:rPr>
              <a:t>B-BBEE</a:t>
            </a:r>
            <a:endParaRPr sz="1920" dirty="0">
              <a:solidFill>
                <a:prstClr val="black"/>
              </a:solidFill>
              <a:latin typeface="Arial"/>
              <a:ea typeface="MS PGothic" charset="0"/>
              <a:cs typeface="Arial"/>
              <a:sym typeface="Helvetica Light" charset="0"/>
            </a:endParaRPr>
          </a:p>
        </p:txBody>
      </p:sp>
      <p:sp>
        <p:nvSpPr>
          <p:cNvPr id="8" name="object 10">
            <a:extLst>
              <a:ext uri="{FF2B5EF4-FFF2-40B4-BE49-F238E27FC236}">
                <a16:creationId xmlns:a16="http://schemas.microsoft.com/office/drawing/2014/main" id="{611D872A-FA1A-408F-80A0-02392B5A617E}"/>
              </a:ext>
            </a:extLst>
          </p:cNvPr>
          <p:cNvSpPr/>
          <p:nvPr/>
        </p:nvSpPr>
        <p:spPr>
          <a:xfrm>
            <a:off x="1461836" y="6919547"/>
            <a:ext cx="4625573" cy="1037844"/>
          </a:xfrm>
          <a:custGeom>
            <a:avLst/>
            <a:gdLst/>
            <a:ahLst/>
            <a:cxnLst/>
            <a:rect l="l" t="t" r="r" b="b"/>
            <a:pathLst>
              <a:path w="4572000" h="1297304">
                <a:moveTo>
                  <a:pt x="4355846" y="0"/>
                </a:moveTo>
                <a:lnTo>
                  <a:pt x="216153" y="0"/>
                </a:lnTo>
                <a:lnTo>
                  <a:pt x="166591" y="5708"/>
                </a:lnTo>
                <a:lnTo>
                  <a:pt x="121094" y="21969"/>
                </a:lnTo>
                <a:lnTo>
                  <a:pt x="80960" y="47486"/>
                </a:lnTo>
                <a:lnTo>
                  <a:pt x="47486" y="80960"/>
                </a:lnTo>
                <a:lnTo>
                  <a:pt x="21969" y="121094"/>
                </a:lnTo>
                <a:lnTo>
                  <a:pt x="5708" y="166591"/>
                </a:lnTo>
                <a:lnTo>
                  <a:pt x="0" y="216154"/>
                </a:lnTo>
                <a:lnTo>
                  <a:pt x="0" y="1080757"/>
                </a:lnTo>
                <a:lnTo>
                  <a:pt x="5708" y="1130324"/>
                </a:lnTo>
                <a:lnTo>
                  <a:pt x="21969" y="1175825"/>
                </a:lnTo>
                <a:lnTo>
                  <a:pt x="47486" y="1215961"/>
                </a:lnTo>
                <a:lnTo>
                  <a:pt x="80960" y="1249436"/>
                </a:lnTo>
                <a:lnTo>
                  <a:pt x="121094" y="1274953"/>
                </a:lnTo>
                <a:lnTo>
                  <a:pt x="166591" y="1291215"/>
                </a:lnTo>
                <a:lnTo>
                  <a:pt x="216153" y="1296924"/>
                </a:lnTo>
                <a:lnTo>
                  <a:pt x="4355846" y="1296924"/>
                </a:lnTo>
                <a:lnTo>
                  <a:pt x="4405408" y="1291215"/>
                </a:lnTo>
                <a:lnTo>
                  <a:pt x="4450905" y="1274953"/>
                </a:lnTo>
                <a:lnTo>
                  <a:pt x="4491039" y="1249436"/>
                </a:lnTo>
                <a:lnTo>
                  <a:pt x="4524513" y="1215961"/>
                </a:lnTo>
                <a:lnTo>
                  <a:pt x="4550030" y="1175825"/>
                </a:lnTo>
                <a:lnTo>
                  <a:pt x="4566291" y="1130324"/>
                </a:lnTo>
                <a:lnTo>
                  <a:pt x="4572000" y="1080757"/>
                </a:lnTo>
                <a:lnTo>
                  <a:pt x="4572000" y="216154"/>
                </a:lnTo>
                <a:lnTo>
                  <a:pt x="4566291" y="166591"/>
                </a:lnTo>
                <a:lnTo>
                  <a:pt x="4550030" y="121094"/>
                </a:lnTo>
                <a:lnTo>
                  <a:pt x="4524513" y="80960"/>
                </a:lnTo>
                <a:lnTo>
                  <a:pt x="4491039" y="47486"/>
                </a:lnTo>
                <a:lnTo>
                  <a:pt x="4450905" y="21969"/>
                </a:lnTo>
                <a:lnTo>
                  <a:pt x="4405408" y="5708"/>
                </a:lnTo>
                <a:lnTo>
                  <a:pt x="4355846" y="0"/>
                </a:lnTo>
                <a:close/>
              </a:path>
            </a:pathLst>
          </a:custGeom>
          <a:solidFill>
            <a:srgbClr val="E6EDD5"/>
          </a:solidFill>
        </p:spPr>
        <p:txBody>
          <a:bodyPr wrap="square" lIns="0" tIns="0" rIns="0" bIns="0" rtlCol="0"/>
          <a:lstStyle/>
          <a:p>
            <a:pPr defTabSz="73154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sz="1440" dirty="0">
              <a:solidFill>
                <a:prstClr val="black"/>
              </a:solidFill>
              <a:latin typeface="Calibri"/>
              <a:ea typeface="MS PGothic" charset="0"/>
              <a:cs typeface="+mn-cs"/>
              <a:sym typeface="Helvetica Light" charset="0"/>
            </a:endParaRPr>
          </a:p>
        </p:txBody>
      </p:sp>
      <p:sp>
        <p:nvSpPr>
          <p:cNvPr id="9" name="object 12">
            <a:extLst>
              <a:ext uri="{FF2B5EF4-FFF2-40B4-BE49-F238E27FC236}">
                <a16:creationId xmlns:a16="http://schemas.microsoft.com/office/drawing/2014/main" id="{76EF9CE6-1535-480A-B7E8-FEFFF25A5ACA}"/>
              </a:ext>
            </a:extLst>
          </p:cNvPr>
          <p:cNvSpPr txBox="1"/>
          <p:nvPr/>
        </p:nvSpPr>
        <p:spPr>
          <a:xfrm>
            <a:off x="1921553" y="7034187"/>
            <a:ext cx="3706137" cy="798360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L="10160" marR="4064" algn="ctr" defTabSz="731540" eaLnBrk="1" fontAlgn="auto" hangingPunct="1">
              <a:spcBef>
                <a:spcPts val="80"/>
              </a:spcBef>
              <a:spcAft>
                <a:spcPts val="0"/>
              </a:spcAft>
              <a:defRPr/>
            </a:pPr>
            <a:r>
              <a:rPr sz="1707" b="1" dirty="0">
                <a:solidFill>
                  <a:prstClr val="black"/>
                </a:solidFill>
                <a:latin typeface="Arial"/>
                <a:ea typeface="MS PGothic" charset="0"/>
                <a:cs typeface="Arial"/>
                <a:sym typeface="Helvetica Light" charset="0"/>
              </a:rPr>
              <a:t>NEF </a:t>
            </a:r>
            <a:r>
              <a:rPr sz="1707" b="1" spc="-4" dirty="0">
                <a:solidFill>
                  <a:prstClr val="black"/>
                </a:solidFill>
                <a:latin typeface="Arial"/>
                <a:ea typeface="MS PGothic" charset="0"/>
                <a:cs typeface="Arial"/>
                <a:sym typeface="Helvetica Light" charset="0"/>
              </a:rPr>
              <a:t>funds across all sectors </a:t>
            </a:r>
            <a:r>
              <a:rPr sz="1707" b="1" dirty="0">
                <a:solidFill>
                  <a:prstClr val="black"/>
                </a:solidFill>
                <a:latin typeface="Arial"/>
                <a:ea typeface="MS PGothic" charset="0"/>
                <a:cs typeface="Arial"/>
                <a:sym typeface="Helvetica Light" charset="0"/>
              </a:rPr>
              <a:t>of the  </a:t>
            </a:r>
            <a:r>
              <a:rPr sz="1707" b="1" spc="-4" dirty="0">
                <a:solidFill>
                  <a:prstClr val="black"/>
                </a:solidFill>
                <a:latin typeface="Arial"/>
                <a:ea typeface="MS PGothic" charset="0"/>
                <a:cs typeface="Arial"/>
                <a:sym typeface="Helvetica Light" charset="0"/>
              </a:rPr>
              <a:t>economy </a:t>
            </a:r>
            <a:r>
              <a:rPr sz="1707" b="1" dirty="0">
                <a:solidFill>
                  <a:prstClr val="black"/>
                </a:solidFill>
                <a:latin typeface="Arial"/>
                <a:ea typeface="MS PGothic" charset="0"/>
                <a:cs typeface="Arial"/>
                <a:sym typeface="Helvetica Light" charset="0"/>
              </a:rPr>
              <a:t>from </a:t>
            </a:r>
            <a:r>
              <a:rPr sz="1707" b="1" spc="-4" dirty="0">
                <a:solidFill>
                  <a:prstClr val="black"/>
                </a:solidFill>
                <a:latin typeface="Arial"/>
                <a:ea typeface="MS PGothic" charset="0"/>
                <a:cs typeface="Arial"/>
                <a:sym typeface="Helvetica Light" charset="0"/>
              </a:rPr>
              <a:t>R250</a:t>
            </a:r>
            <a:r>
              <a:rPr sz="1707" b="1" dirty="0">
                <a:solidFill>
                  <a:prstClr val="black"/>
                </a:solidFill>
                <a:latin typeface="Arial"/>
                <a:ea typeface="MS PGothic" charset="0"/>
                <a:cs typeface="Arial"/>
                <a:sym typeface="Helvetica Light" charset="0"/>
              </a:rPr>
              <a:t> </a:t>
            </a:r>
            <a:r>
              <a:rPr sz="1707" b="1" spc="-4" dirty="0">
                <a:solidFill>
                  <a:prstClr val="black"/>
                </a:solidFill>
                <a:latin typeface="Arial"/>
                <a:ea typeface="MS PGothic" charset="0"/>
                <a:cs typeface="Arial"/>
                <a:sym typeface="Helvetica Light" charset="0"/>
              </a:rPr>
              <a:t>000</a:t>
            </a:r>
            <a:endParaRPr sz="1707" b="1" dirty="0">
              <a:solidFill>
                <a:prstClr val="black"/>
              </a:solidFill>
              <a:latin typeface="Arial"/>
              <a:ea typeface="MS PGothic" charset="0"/>
              <a:cs typeface="Arial"/>
              <a:sym typeface="Helvetica Light" charset="0"/>
            </a:endParaRPr>
          </a:p>
          <a:p>
            <a:pPr marL="508" algn="ctr" defTabSz="73154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sz="1707" b="1" spc="-4" dirty="0">
                <a:solidFill>
                  <a:prstClr val="black"/>
                </a:solidFill>
                <a:latin typeface="Arial"/>
                <a:ea typeface="MS PGothic" charset="0"/>
                <a:cs typeface="Arial"/>
                <a:sym typeface="Helvetica Light" charset="0"/>
              </a:rPr>
              <a:t>up </a:t>
            </a:r>
            <a:r>
              <a:rPr sz="1707" b="1" dirty="0">
                <a:solidFill>
                  <a:prstClr val="black"/>
                </a:solidFill>
                <a:latin typeface="Arial"/>
                <a:ea typeface="MS PGothic" charset="0"/>
                <a:cs typeface="Arial"/>
                <a:sym typeface="Helvetica Light" charset="0"/>
              </a:rPr>
              <a:t>to </a:t>
            </a:r>
            <a:r>
              <a:rPr sz="1707" b="1" spc="-4" dirty="0">
                <a:solidFill>
                  <a:prstClr val="black"/>
                </a:solidFill>
                <a:latin typeface="Arial"/>
                <a:ea typeface="MS PGothic" charset="0"/>
                <a:cs typeface="Arial"/>
                <a:sym typeface="Helvetica Light" charset="0"/>
              </a:rPr>
              <a:t>R75</a:t>
            </a:r>
            <a:r>
              <a:rPr sz="1707" b="1" spc="-12" dirty="0">
                <a:solidFill>
                  <a:prstClr val="black"/>
                </a:solidFill>
                <a:latin typeface="Arial"/>
                <a:ea typeface="MS PGothic" charset="0"/>
                <a:cs typeface="Arial"/>
                <a:sym typeface="Helvetica Light" charset="0"/>
              </a:rPr>
              <a:t> </a:t>
            </a:r>
            <a:r>
              <a:rPr sz="1707" b="1" spc="-4" dirty="0">
                <a:solidFill>
                  <a:prstClr val="black"/>
                </a:solidFill>
                <a:latin typeface="Arial"/>
                <a:ea typeface="MS PGothic" charset="0"/>
                <a:cs typeface="Arial"/>
                <a:sym typeface="Helvetica Light" charset="0"/>
              </a:rPr>
              <a:t>million</a:t>
            </a:r>
            <a:endParaRPr sz="1707" b="1" dirty="0">
              <a:solidFill>
                <a:prstClr val="black"/>
              </a:solidFill>
              <a:latin typeface="Arial"/>
              <a:ea typeface="MS PGothic" charset="0"/>
              <a:cs typeface="Arial"/>
              <a:sym typeface="Helvetica Ligh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9407449"/>
      </p:ext>
    </p:extLst>
  </p:cSld>
  <p:clrMapOvr>
    <a:masterClrMapping/>
  </p:clrMapOvr>
  <p:transition spd="slow">
    <p:fade thruBlk="1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2">
            <a:extLst>
              <a:ext uri="{FF2B5EF4-FFF2-40B4-BE49-F238E27FC236}">
                <a16:creationId xmlns:a16="http://schemas.microsoft.com/office/drawing/2014/main" id="{C51920F1-CB77-4490-A10B-602B1DBCF9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720" y="166172"/>
            <a:ext cx="9577387" cy="548476"/>
          </a:xfrm>
        </p:spPr>
        <p:txBody>
          <a:bodyPr/>
          <a:lstStyle/>
          <a:p>
            <a:r>
              <a:rPr lang="en-US" altLang="en-US" dirty="0"/>
              <a:t>Stakeholders </a:t>
            </a:r>
          </a:p>
        </p:txBody>
      </p:sp>
      <p:sp>
        <p:nvSpPr>
          <p:cNvPr id="13" name="Slide Number Placeholder 3">
            <a:extLst>
              <a:ext uri="{FF2B5EF4-FFF2-40B4-BE49-F238E27FC236}">
                <a16:creationId xmlns:a16="http://schemas.microsoft.com/office/drawing/2014/main" id="{124796C9-6F72-4E6C-AF22-70166DF0CB3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4984750" y="8102204"/>
            <a:ext cx="3035300" cy="432196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411954">
              <a:spcBef>
                <a:spcPct val="20000"/>
              </a:spcBef>
              <a:buClr>
                <a:srgbClr val="FF9900"/>
              </a:buClr>
              <a:buSzPct val="80000"/>
              <a:buFont typeface="Wingdings" panose="05000000000000000000" pitchFamily="2" charset="2"/>
              <a:buChar char="§"/>
              <a:defRPr sz="21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6519" indent="-284558" defTabSz="411954">
              <a:spcBef>
                <a:spcPct val="20000"/>
              </a:spcBef>
              <a:buClr>
                <a:srgbClr val="FF9900"/>
              </a:buClr>
              <a:buSzPct val="80000"/>
              <a:buFont typeface="Wingdings" panose="05000000000000000000" pitchFamily="2" charset="2"/>
              <a:buChar char="§"/>
              <a:defRPr sz="21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52520" indent="-226218" defTabSz="411954">
              <a:spcBef>
                <a:spcPct val="20000"/>
              </a:spcBef>
              <a:buClr>
                <a:srgbClr val="FF9900"/>
              </a:buClr>
              <a:buSzPct val="80000"/>
              <a:buFont typeface="Wingdings" panose="05000000000000000000" pitchFamily="2" charset="2"/>
              <a:buChar char="§"/>
              <a:defRPr sz="21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14480" indent="-226218" defTabSz="411954">
              <a:spcBef>
                <a:spcPct val="20000"/>
              </a:spcBef>
              <a:buClr>
                <a:srgbClr val="FF9900"/>
              </a:buClr>
              <a:buSzPct val="80000"/>
              <a:buFont typeface="Wingdings" panose="05000000000000000000" pitchFamily="2" charset="2"/>
              <a:buChar char="§"/>
              <a:defRPr sz="21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76441" indent="-226218" defTabSz="411954">
              <a:spcBef>
                <a:spcPct val="20000"/>
              </a:spcBef>
              <a:buClr>
                <a:srgbClr val="FF9900"/>
              </a:buClr>
              <a:buSzPct val="80000"/>
              <a:buFont typeface="Wingdings" panose="05000000000000000000" pitchFamily="2" charset="2"/>
              <a:buChar char="§"/>
              <a:defRPr sz="21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419340" indent="-226218" defTabSz="411954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SzPct val="80000"/>
              <a:buFont typeface="Wingdings" panose="05000000000000000000" pitchFamily="2" charset="2"/>
              <a:buChar char="§"/>
              <a:defRPr sz="21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762238" indent="-226218" defTabSz="411954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SzPct val="80000"/>
              <a:buFont typeface="Wingdings" panose="05000000000000000000" pitchFamily="2" charset="2"/>
              <a:buChar char="§"/>
              <a:defRPr sz="21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105137" indent="-226218" defTabSz="411954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SzPct val="80000"/>
              <a:buFont typeface="Wingdings" panose="05000000000000000000" pitchFamily="2" charset="2"/>
              <a:buChar char="§"/>
              <a:defRPr sz="21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448035" indent="-226218" defTabSz="411954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SzPct val="80000"/>
              <a:buFont typeface="Wingdings" panose="05000000000000000000" pitchFamily="2" charset="2"/>
              <a:buChar char="§"/>
              <a:defRPr sz="21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fld id="{9858207E-5C67-4752-AD76-69B2B78E4084}" type="slidenum">
              <a:rPr lang="en-ZA" altLang="en-US" sz="1500">
                <a:solidFill>
                  <a:srgbClr val="FFFFFF"/>
                </a:solidFill>
                <a:sym typeface="Helvetica Light"/>
              </a:rPr>
              <a:pPr fontAlgn="base">
                <a:spcBef>
                  <a:spcPct val="0"/>
                </a:spcBef>
                <a:spcAft>
                  <a:spcPct val="0"/>
                </a:spcAft>
                <a:buClrTx/>
                <a:buSzTx/>
                <a:buNone/>
              </a:pPr>
              <a:t>3</a:t>
            </a:fld>
            <a:endParaRPr lang="en-ZA" altLang="en-US" sz="1500">
              <a:solidFill>
                <a:srgbClr val="FFFFFF"/>
              </a:solidFill>
              <a:sym typeface="Helvetica Light"/>
            </a:endParaRPr>
          </a:p>
        </p:txBody>
      </p:sp>
      <p:pic>
        <p:nvPicPr>
          <p:cNvPr id="1026" name="Picture 2" descr="About InvestSA | InvestSA">
            <a:extLst>
              <a:ext uri="{FF2B5EF4-FFF2-40B4-BE49-F238E27FC236}">
                <a16:creationId xmlns:a16="http://schemas.microsoft.com/office/drawing/2014/main" id="{1F677ECE-AC77-4CF5-BE4F-28DA376D33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303" y="916360"/>
            <a:ext cx="3240391" cy="16265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ello Hollard">
            <a:extLst>
              <a:ext uri="{FF2B5EF4-FFF2-40B4-BE49-F238E27FC236}">
                <a16:creationId xmlns:a16="http://schemas.microsoft.com/office/drawing/2014/main" id="{4D7C7A8C-19D7-4114-A810-54F0304053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532" y="7505040"/>
            <a:ext cx="2891598" cy="16265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SASFED - The South African Screen Federation: Department of Sport, Arts and  Culture: Sector relief framework and criteria">
            <a:extLst>
              <a:ext uri="{FF2B5EF4-FFF2-40B4-BE49-F238E27FC236}">
                <a16:creationId xmlns:a16="http://schemas.microsoft.com/office/drawing/2014/main" id="{813E1230-AD5E-40C5-BA60-ACE1250BE4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6051" y="1275586"/>
            <a:ext cx="3111232" cy="10732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NFVF Calls for Film and TV Students to apply for its National Bursary Scheme">
            <a:extLst>
              <a:ext uri="{FF2B5EF4-FFF2-40B4-BE49-F238E27FC236}">
                <a16:creationId xmlns:a16="http://schemas.microsoft.com/office/drawing/2014/main" id="{55BD73C6-2CF1-4288-9640-11FD1AA0E7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678" y="2644552"/>
            <a:ext cx="2724378" cy="22702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Who we are">
            <a:extLst>
              <a:ext uri="{FF2B5EF4-FFF2-40B4-BE49-F238E27FC236}">
                <a16:creationId xmlns:a16="http://schemas.microsoft.com/office/drawing/2014/main" id="{4E5F8B86-EA66-4D06-9906-3F2B7F2360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74608" y="1037592"/>
            <a:ext cx="2088232" cy="1606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KwaZulu-Natal Film Commission Bursary 2021 | Bursaries Portal">
            <a:extLst>
              <a:ext uri="{FF2B5EF4-FFF2-40B4-BE49-F238E27FC236}">
                <a16:creationId xmlns:a16="http://schemas.microsoft.com/office/drawing/2014/main" id="{BCDE3F66-5B32-46D3-BF4D-201A0B4866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0229" y="4571977"/>
            <a:ext cx="2492244" cy="24922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SPLA | Indigenous Film Distribution">
            <a:extLst>
              <a:ext uri="{FF2B5EF4-FFF2-40B4-BE49-F238E27FC236}">
                <a16:creationId xmlns:a16="http://schemas.microsoft.com/office/drawing/2014/main" id="{0CCC0D15-BA7D-4234-8C02-F98C5D3050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4087" y="3009517"/>
            <a:ext cx="3476625" cy="1314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Industrial Development Corporation (IDC) Bursary Programme 2021 for young  South Africans (Fully Funded) | Opportunities For Africans">
            <a:extLst>
              <a:ext uri="{FF2B5EF4-FFF2-40B4-BE49-F238E27FC236}">
                <a16:creationId xmlns:a16="http://schemas.microsoft.com/office/drawing/2014/main" id="{ECE5B182-3C6C-4002-9C3D-9D463C31AC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98746" y="2864082"/>
            <a:ext cx="3324225" cy="137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2" name="Picture 18" descr="AAA Entertainment - Home | Facebook">
            <a:extLst>
              <a:ext uri="{FF2B5EF4-FFF2-40B4-BE49-F238E27FC236}">
                <a16:creationId xmlns:a16="http://schemas.microsoft.com/office/drawing/2014/main" id="{172942AA-D581-4E30-8A7B-A9AB9E4085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4350" y="7084045"/>
            <a:ext cx="2986048" cy="18144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4" name="Picture 20" descr="Maru Film Insurance | Maru Film">
            <a:extLst>
              <a:ext uri="{FF2B5EF4-FFF2-40B4-BE49-F238E27FC236}">
                <a16:creationId xmlns:a16="http://schemas.microsoft.com/office/drawing/2014/main" id="{02C369A9-05A4-489C-AF4E-F65BE2A1E1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72808" y="5308848"/>
            <a:ext cx="2376100" cy="9097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6" name="Picture 22" descr="Welcome -">
            <a:extLst>
              <a:ext uri="{FF2B5EF4-FFF2-40B4-BE49-F238E27FC236}">
                <a16:creationId xmlns:a16="http://schemas.microsoft.com/office/drawing/2014/main" id="{3498FC15-48A1-451E-B96D-C3DA091F21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2336" y="7756717"/>
            <a:ext cx="4915218" cy="8232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8" name="Picture 24" descr="SASFED - The South African Screen Federation: THE SOUTH AFRICAN GUILD OF  ACTORS (SAGA) LAUNCHES SKILLS PORTAL">
            <a:extLst>
              <a:ext uri="{FF2B5EF4-FFF2-40B4-BE49-F238E27FC236}">
                <a16:creationId xmlns:a16="http://schemas.microsoft.com/office/drawing/2014/main" id="{1E778EB7-0557-40E5-834F-8BD671FFFE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533" y="5640933"/>
            <a:ext cx="2986049" cy="1567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480908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7">
            <a:extLst>
              <a:ext uri="{FF2B5EF4-FFF2-40B4-BE49-F238E27FC236}">
                <a16:creationId xmlns:a16="http://schemas.microsoft.com/office/drawing/2014/main" id="{349A9E74-4420-42FA-9B2F-F3BE9317E35A}"/>
              </a:ext>
            </a:extLst>
          </p:cNvPr>
          <p:cNvSpPr txBox="1"/>
          <p:nvPr/>
        </p:nvSpPr>
        <p:spPr>
          <a:xfrm>
            <a:off x="825865" y="2659616"/>
            <a:ext cx="3938693" cy="342594"/>
          </a:xfrm>
          <a:prstGeom prst="rect">
            <a:avLst/>
          </a:prstGeom>
        </p:spPr>
        <p:txBody>
          <a:bodyPr vert="horz" wrap="square" lIns="0" tIns="14224" rIns="0" bIns="0" rtlCol="0">
            <a:spAutoFit/>
          </a:bodyPr>
          <a:lstStyle/>
          <a:p>
            <a:pPr marL="13546" defTabSz="412762" eaLnBrk="1" hangingPunct="1">
              <a:spcBef>
                <a:spcPts val="112"/>
              </a:spcBef>
              <a:defRPr/>
            </a:pPr>
            <a:r>
              <a:rPr sz="2133" b="1" dirty="0">
                <a:solidFill>
                  <a:srgbClr val="7E7E7E"/>
                </a:solidFill>
                <a:latin typeface="Arial"/>
                <a:ea typeface="MS PGothic" charset="0"/>
                <a:cs typeface="Arial"/>
                <a:sym typeface="Helvetica Light" charset="0"/>
              </a:rPr>
              <a:t>“The Empowerment</a:t>
            </a:r>
            <a:r>
              <a:rPr sz="2133" b="1" spc="-122" dirty="0">
                <a:solidFill>
                  <a:srgbClr val="7E7E7E"/>
                </a:solidFill>
                <a:latin typeface="Arial"/>
                <a:ea typeface="MS PGothic" charset="0"/>
                <a:cs typeface="Arial"/>
                <a:sym typeface="Helvetica Light" charset="0"/>
              </a:rPr>
              <a:t> </a:t>
            </a:r>
            <a:r>
              <a:rPr sz="2133" b="1" spc="-5" dirty="0">
                <a:solidFill>
                  <a:srgbClr val="7E7E7E"/>
                </a:solidFill>
                <a:latin typeface="Arial"/>
                <a:ea typeface="MS PGothic" charset="0"/>
                <a:cs typeface="Arial"/>
                <a:sym typeface="Helvetica Light" charset="0"/>
              </a:rPr>
              <a:t>Dividend”</a:t>
            </a:r>
            <a:endParaRPr sz="2133" dirty="0">
              <a:latin typeface="Arial"/>
              <a:ea typeface="MS PGothic" charset="0"/>
              <a:cs typeface="Arial"/>
              <a:sym typeface="Helvetica Light" charset="0"/>
            </a:endParaRPr>
          </a:p>
        </p:txBody>
      </p:sp>
      <p:sp>
        <p:nvSpPr>
          <p:cNvPr id="6" name="object 8">
            <a:extLst>
              <a:ext uri="{FF2B5EF4-FFF2-40B4-BE49-F238E27FC236}">
                <a16:creationId xmlns:a16="http://schemas.microsoft.com/office/drawing/2014/main" id="{DF2E3197-3AB1-4DBB-BFAC-DCDD1233F404}"/>
              </a:ext>
            </a:extLst>
          </p:cNvPr>
          <p:cNvSpPr txBox="1"/>
          <p:nvPr/>
        </p:nvSpPr>
        <p:spPr>
          <a:xfrm>
            <a:off x="1216983" y="4268770"/>
            <a:ext cx="6465824" cy="2984749"/>
          </a:xfrm>
          <a:prstGeom prst="rect">
            <a:avLst/>
          </a:prstGeom>
        </p:spPr>
        <p:txBody>
          <a:bodyPr vert="horz" wrap="square" lIns="0" tIns="145627" rIns="0" bIns="0" rtlCol="0">
            <a:spAutoFit/>
          </a:bodyPr>
          <a:lstStyle/>
          <a:p>
            <a:pPr marL="287861" indent="-274315" defTabSz="412762" eaLnBrk="1" hangingPunct="1">
              <a:spcBef>
                <a:spcPts val="1147"/>
              </a:spcBef>
              <a:buClr>
                <a:srgbClr val="FFC570"/>
              </a:buClr>
              <a:buSzPct val="88888"/>
              <a:buFontTx/>
              <a:buChar char="•"/>
              <a:tabLst>
                <a:tab pos="287861" algn="l"/>
                <a:tab pos="288538" algn="l"/>
              </a:tabLst>
              <a:defRPr/>
            </a:pPr>
            <a:r>
              <a:rPr sz="1920" spc="-5" dirty="0">
                <a:latin typeface="Arial"/>
                <a:ea typeface="MS PGothic" charset="0"/>
                <a:cs typeface="Arial"/>
                <a:sym typeface="Helvetica Light" charset="0"/>
              </a:rPr>
              <a:t>Broad Based Black Economic</a:t>
            </a:r>
            <a:r>
              <a:rPr sz="1920" spc="32" dirty="0">
                <a:latin typeface="Arial"/>
                <a:ea typeface="MS PGothic" charset="0"/>
                <a:cs typeface="Arial"/>
                <a:sym typeface="Helvetica Light" charset="0"/>
              </a:rPr>
              <a:t> </a:t>
            </a:r>
            <a:r>
              <a:rPr sz="1920" spc="-11" dirty="0">
                <a:latin typeface="Arial"/>
                <a:ea typeface="MS PGothic" charset="0"/>
                <a:cs typeface="Arial"/>
                <a:sym typeface="Helvetica Light" charset="0"/>
              </a:rPr>
              <a:t>Empowerment</a:t>
            </a:r>
            <a:endParaRPr sz="1920" dirty="0">
              <a:latin typeface="Arial"/>
              <a:ea typeface="MS PGothic" charset="0"/>
              <a:cs typeface="Arial"/>
              <a:sym typeface="Helvetica Light" charset="0"/>
            </a:endParaRPr>
          </a:p>
          <a:p>
            <a:pPr marL="287861" indent="-274315" defTabSz="412762" eaLnBrk="1" hangingPunct="1">
              <a:spcBef>
                <a:spcPts val="1040"/>
              </a:spcBef>
              <a:buClr>
                <a:srgbClr val="FFC570"/>
              </a:buClr>
              <a:buSzPct val="88888"/>
              <a:buFontTx/>
              <a:buChar char="•"/>
              <a:tabLst>
                <a:tab pos="287861" algn="l"/>
                <a:tab pos="288538" algn="l"/>
              </a:tabLst>
              <a:defRPr/>
            </a:pPr>
            <a:r>
              <a:rPr sz="1920" spc="-11" dirty="0">
                <a:latin typeface="Arial"/>
                <a:ea typeface="MS PGothic" charset="0"/>
                <a:cs typeface="Arial"/>
                <a:sym typeface="Helvetica Light" charset="0"/>
              </a:rPr>
              <a:t>Ownership, </a:t>
            </a:r>
            <a:r>
              <a:rPr sz="1920" spc="-5" dirty="0">
                <a:latin typeface="Arial"/>
                <a:ea typeface="MS PGothic" charset="0"/>
                <a:cs typeface="Arial"/>
                <a:sym typeface="Helvetica Light" charset="0"/>
              </a:rPr>
              <a:t>management control, </a:t>
            </a:r>
            <a:r>
              <a:rPr sz="1920" spc="-11" dirty="0">
                <a:latin typeface="Arial"/>
                <a:ea typeface="MS PGothic" charset="0"/>
                <a:cs typeface="Arial"/>
                <a:sym typeface="Helvetica Light" charset="0"/>
              </a:rPr>
              <a:t>employment </a:t>
            </a:r>
            <a:r>
              <a:rPr sz="1920" spc="-5" dirty="0">
                <a:latin typeface="Arial"/>
                <a:ea typeface="MS PGothic" charset="0"/>
                <a:cs typeface="Arial"/>
                <a:sym typeface="Helvetica Light" charset="0"/>
              </a:rPr>
              <a:t>equity</a:t>
            </a:r>
            <a:r>
              <a:rPr sz="1920" spc="203" dirty="0">
                <a:latin typeface="Arial"/>
                <a:ea typeface="MS PGothic" charset="0"/>
                <a:cs typeface="Arial"/>
                <a:sym typeface="Helvetica Light" charset="0"/>
              </a:rPr>
              <a:t> </a:t>
            </a:r>
            <a:r>
              <a:rPr sz="1920" dirty="0">
                <a:latin typeface="Arial"/>
                <a:ea typeface="MS PGothic" charset="0"/>
                <a:cs typeface="Arial"/>
                <a:sym typeface="Helvetica Light" charset="0"/>
              </a:rPr>
              <a:t>etc.</a:t>
            </a:r>
          </a:p>
          <a:p>
            <a:pPr marL="287861" indent="-274315" defTabSz="412762" eaLnBrk="1" hangingPunct="1">
              <a:spcBef>
                <a:spcPts val="1034"/>
              </a:spcBef>
              <a:buClr>
                <a:srgbClr val="FFC570"/>
              </a:buClr>
              <a:buSzPct val="88888"/>
              <a:buFontTx/>
              <a:buChar char="•"/>
              <a:tabLst>
                <a:tab pos="287861" algn="l"/>
                <a:tab pos="288538" algn="l"/>
              </a:tabLst>
              <a:defRPr/>
            </a:pPr>
            <a:r>
              <a:rPr sz="1920" spc="-5" dirty="0">
                <a:latin typeface="Arial"/>
                <a:ea typeface="MS PGothic" charset="0"/>
                <a:cs typeface="Arial"/>
                <a:sym typeface="Helvetica Light" charset="0"/>
              </a:rPr>
              <a:t>Black </a:t>
            </a:r>
            <a:r>
              <a:rPr sz="1920" spc="-11" dirty="0">
                <a:latin typeface="Arial"/>
                <a:ea typeface="MS PGothic" charset="0"/>
                <a:cs typeface="Arial"/>
                <a:sym typeface="Helvetica Light" charset="0"/>
              </a:rPr>
              <a:t>Women</a:t>
            </a:r>
            <a:r>
              <a:rPr sz="1920" spc="5" dirty="0">
                <a:latin typeface="Arial"/>
                <a:ea typeface="MS PGothic" charset="0"/>
                <a:cs typeface="Arial"/>
                <a:sym typeface="Helvetica Light" charset="0"/>
              </a:rPr>
              <a:t> </a:t>
            </a:r>
            <a:r>
              <a:rPr sz="1920" spc="-11" dirty="0">
                <a:latin typeface="Arial"/>
                <a:ea typeface="MS PGothic" charset="0"/>
                <a:cs typeface="Arial"/>
                <a:sym typeface="Helvetica Light" charset="0"/>
              </a:rPr>
              <a:t>Empowerment</a:t>
            </a:r>
            <a:endParaRPr sz="1920" dirty="0">
              <a:latin typeface="Arial"/>
              <a:ea typeface="MS PGothic" charset="0"/>
              <a:cs typeface="Arial"/>
              <a:sym typeface="Helvetica Light" charset="0"/>
            </a:endParaRPr>
          </a:p>
          <a:p>
            <a:pPr marL="287861" indent="-274315" defTabSz="412762" eaLnBrk="1" hangingPunct="1">
              <a:spcBef>
                <a:spcPts val="1040"/>
              </a:spcBef>
              <a:buClr>
                <a:srgbClr val="FFC570"/>
              </a:buClr>
              <a:buSzPct val="88888"/>
              <a:buFontTx/>
              <a:buChar char="•"/>
              <a:tabLst>
                <a:tab pos="287861" algn="l"/>
                <a:tab pos="288538" algn="l"/>
              </a:tabLst>
              <a:defRPr/>
            </a:pPr>
            <a:r>
              <a:rPr sz="1920" spc="-5" dirty="0">
                <a:latin typeface="Arial"/>
                <a:ea typeface="MS PGothic" charset="0"/>
                <a:cs typeface="Arial"/>
                <a:sym typeface="Helvetica Light" charset="0"/>
              </a:rPr>
              <a:t>Job</a:t>
            </a:r>
            <a:r>
              <a:rPr sz="1920" spc="-16" dirty="0">
                <a:latin typeface="Arial"/>
                <a:ea typeface="MS PGothic" charset="0"/>
                <a:cs typeface="Arial"/>
                <a:sym typeface="Helvetica Light" charset="0"/>
              </a:rPr>
              <a:t> </a:t>
            </a:r>
            <a:r>
              <a:rPr sz="1920" spc="-5" dirty="0">
                <a:latin typeface="Arial"/>
                <a:ea typeface="MS PGothic" charset="0"/>
                <a:cs typeface="Arial"/>
                <a:sym typeface="Helvetica Light" charset="0"/>
              </a:rPr>
              <a:t>Creation</a:t>
            </a:r>
            <a:endParaRPr sz="1920" dirty="0">
              <a:latin typeface="Arial"/>
              <a:ea typeface="MS PGothic" charset="0"/>
              <a:cs typeface="Arial"/>
              <a:sym typeface="Helvetica Light" charset="0"/>
            </a:endParaRPr>
          </a:p>
          <a:p>
            <a:pPr marL="287861" indent="-274315" defTabSz="412762" eaLnBrk="1" hangingPunct="1">
              <a:spcBef>
                <a:spcPts val="1034"/>
              </a:spcBef>
              <a:buClr>
                <a:srgbClr val="FFC570"/>
              </a:buClr>
              <a:buSzPct val="88888"/>
              <a:buFontTx/>
              <a:buChar char="•"/>
              <a:tabLst>
                <a:tab pos="287861" algn="l"/>
                <a:tab pos="288538" algn="l"/>
              </a:tabLst>
              <a:defRPr/>
            </a:pPr>
            <a:r>
              <a:rPr sz="1920" spc="-11" dirty="0">
                <a:latin typeface="Arial"/>
                <a:ea typeface="MS PGothic" charset="0"/>
                <a:cs typeface="Arial"/>
                <a:sym typeface="Helvetica Light" charset="0"/>
              </a:rPr>
              <a:t>Growth</a:t>
            </a:r>
            <a:r>
              <a:rPr sz="1920" spc="32" dirty="0">
                <a:latin typeface="Arial"/>
                <a:ea typeface="MS PGothic" charset="0"/>
                <a:cs typeface="Arial"/>
                <a:sym typeface="Helvetica Light" charset="0"/>
              </a:rPr>
              <a:t> </a:t>
            </a:r>
            <a:r>
              <a:rPr sz="1920" spc="-5" dirty="0">
                <a:latin typeface="Arial"/>
                <a:ea typeface="MS PGothic" charset="0"/>
                <a:cs typeface="Arial"/>
                <a:sym typeface="Helvetica Light" charset="0"/>
              </a:rPr>
              <a:t>Sectors</a:t>
            </a:r>
            <a:endParaRPr sz="1920" dirty="0">
              <a:latin typeface="Arial"/>
              <a:ea typeface="MS PGothic" charset="0"/>
              <a:cs typeface="Arial"/>
              <a:sym typeface="Helvetica Light" charset="0"/>
            </a:endParaRPr>
          </a:p>
          <a:p>
            <a:pPr marL="287861" indent="-274315" defTabSz="412762" eaLnBrk="1" hangingPunct="1">
              <a:spcBef>
                <a:spcPts val="1040"/>
              </a:spcBef>
              <a:buClr>
                <a:srgbClr val="FFC570"/>
              </a:buClr>
              <a:buSzPct val="88888"/>
              <a:buFontTx/>
              <a:buChar char="•"/>
              <a:tabLst>
                <a:tab pos="287861" algn="l"/>
                <a:tab pos="288538" algn="l"/>
              </a:tabLst>
              <a:defRPr/>
            </a:pPr>
            <a:r>
              <a:rPr sz="1920" spc="-5" dirty="0">
                <a:latin typeface="Arial"/>
                <a:ea typeface="MS PGothic" charset="0"/>
                <a:cs typeface="Arial"/>
                <a:sym typeface="Helvetica Light" charset="0"/>
              </a:rPr>
              <a:t>Geographic</a:t>
            </a:r>
            <a:r>
              <a:rPr sz="1920" spc="16" dirty="0">
                <a:latin typeface="Arial"/>
                <a:ea typeface="MS PGothic" charset="0"/>
                <a:cs typeface="Arial"/>
                <a:sym typeface="Helvetica Light" charset="0"/>
              </a:rPr>
              <a:t> </a:t>
            </a:r>
            <a:r>
              <a:rPr sz="1920" spc="-5" dirty="0">
                <a:latin typeface="Arial"/>
                <a:ea typeface="MS PGothic" charset="0"/>
                <a:cs typeface="Arial"/>
                <a:sym typeface="Helvetica Light" charset="0"/>
              </a:rPr>
              <a:t>Spread</a:t>
            </a:r>
            <a:endParaRPr sz="1920" dirty="0">
              <a:latin typeface="Arial"/>
              <a:ea typeface="MS PGothic" charset="0"/>
              <a:cs typeface="Arial"/>
              <a:sym typeface="Helvetica Light" charset="0"/>
            </a:endParaRPr>
          </a:p>
          <a:p>
            <a:pPr marL="287861" indent="-274315" defTabSz="412762" eaLnBrk="1" hangingPunct="1">
              <a:spcBef>
                <a:spcPts val="1034"/>
              </a:spcBef>
              <a:buClr>
                <a:srgbClr val="FFC570"/>
              </a:buClr>
              <a:buSzPct val="88888"/>
              <a:buFontTx/>
              <a:buChar char="•"/>
              <a:tabLst>
                <a:tab pos="287861" algn="l"/>
                <a:tab pos="288538" algn="l"/>
              </a:tabLst>
              <a:defRPr/>
            </a:pPr>
            <a:r>
              <a:rPr sz="1920" spc="-5" dirty="0">
                <a:latin typeface="Arial"/>
                <a:ea typeface="MS PGothic" charset="0"/>
                <a:cs typeface="Arial"/>
                <a:sym typeface="Helvetica Light" charset="0"/>
              </a:rPr>
              <a:t>Investment</a:t>
            </a:r>
            <a:r>
              <a:rPr sz="1920" dirty="0">
                <a:latin typeface="Arial"/>
                <a:ea typeface="MS PGothic" charset="0"/>
                <a:cs typeface="Arial"/>
                <a:sym typeface="Helvetica Light" charset="0"/>
              </a:rPr>
              <a:t> </a:t>
            </a:r>
            <a:r>
              <a:rPr sz="1920" spc="-5" dirty="0">
                <a:latin typeface="Arial"/>
                <a:ea typeface="MS PGothic" charset="0"/>
                <a:cs typeface="Arial"/>
                <a:sym typeface="Helvetica Light" charset="0"/>
              </a:rPr>
              <a:t>Return</a:t>
            </a:r>
            <a:endParaRPr sz="1920" dirty="0">
              <a:latin typeface="Arial"/>
              <a:ea typeface="MS PGothic" charset="0"/>
              <a:cs typeface="Arial"/>
              <a:sym typeface="Helvetica Light" charset="0"/>
            </a:endParaRPr>
          </a:p>
        </p:txBody>
      </p:sp>
      <p:sp>
        <p:nvSpPr>
          <p:cNvPr id="7" name="object 9">
            <a:extLst>
              <a:ext uri="{FF2B5EF4-FFF2-40B4-BE49-F238E27FC236}">
                <a16:creationId xmlns:a16="http://schemas.microsoft.com/office/drawing/2014/main" id="{AE697C69-54F8-4311-891F-E6F5D0CD07E1}"/>
              </a:ext>
            </a:extLst>
          </p:cNvPr>
          <p:cNvSpPr txBox="1"/>
          <p:nvPr/>
        </p:nvSpPr>
        <p:spPr>
          <a:xfrm>
            <a:off x="939223" y="3337357"/>
            <a:ext cx="8694332" cy="621025"/>
          </a:xfrm>
          <a:prstGeom prst="rect">
            <a:avLst/>
          </a:prstGeom>
          <a:solidFill>
            <a:srgbClr val="DBB792"/>
          </a:solidFill>
        </p:spPr>
        <p:txBody>
          <a:bodyPr vert="horz" wrap="square" lIns="0" tIns="29803" rIns="0" bIns="0" rtlCol="0">
            <a:spAutoFit/>
          </a:bodyPr>
          <a:lstStyle/>
          <a:p>
            <a:pPr marL="111758" marR="105662" indent="2032" algn="ctr" defTabSz="412762" eaLnBrk="1" hangingPunct="1">
              <a:spcBef>
                <a:spcPts val="235"/>
              </a:spcBef>
              <a:defRPr/>
            </a:pPr>
            <a:r>
              <a:rPr sz="1920" i="1" dirty="0">
                <a:latin typeface="Arial"/>
                <a:ea typeface="MS PGothic" charset="0"/>
                <a:cs typeface="Arial"/>
                <a:sym typeface="Helvetica Light" charset="0"/>
              </a:rPr>
              <a:t>The </a:t>
            </a:r>
            <a:r>
              <a:rPr sz="1920" i="1" spc="-5" dirty="0">
                <a:latin typeface="Arial"/>
                <a:ea typeface="MS PGothic" charset="0"/>
                <a:cs typeface="Arial"/>
                <a:sym typeface="Helvetica Light" charset="0"/>
              </a:rPr>
              <a:t>assessment of </a:t>
            </a:r>
            <a:r>
              <a:rPr sz="1920" i="1" spc="-11" dirty="0">
                <a:latin typeface="Arial"/>
                <a:ea typeface="MS PGothic" charset="0"/>
                <a:cs typeface="Arial"/>
                <a:sym typeface="Helvetica Light" charset="0"/>
              </a:rPr>
              <a:t>impact </a:t>
            </a:r>
            <a:r>
              <a:rPr sz="1920" i="1" dirty="0">
                <a:latin typeface="Arial"/>
                <a:ea typeface="MS PGothic" charset="0"/>
                <a:cs typeface="Arial"/>
                <a:sym typeface="Helvetica Light" charset="0"/>
              </a:rPr>
              <a:t>is </a:t>
            </a:r>
            <a:r>
              <a:rPr sz="1920" i="1" spc="-11" dirty="0">
                <a:latin typeface="Arial"/>
                <a:ea typeface="MS PGothic" charset="0"/>
                <a:cs typeface="Arial"/>
                <a:sym typeface="Helvetica Light" charset="0"/>
              </a:rPr>
              <a:t>not </a:t>
            </a:r>
            <a:r>
              <a:rPr sz="1920" i="1" spc="-5" dirty="0">
                <a:latin typeface="Arial"/>
                <a:ea typeface="MS PGothic" charset="0"/>
                <a:cs typeface="Arial"/>
                <a:sym typeface="Helvetica Light" charset="0"/>
              </a:rPr>
              <a:t>driven only by  financial returns but by </a:t>
            </a:r>
            <a:r>
              <a:rPr sz="1920" i="1" spc="-11" dirty="0">
                <a:latin typeface="Arial"/>
                <a:ea typeface="MS PGothic" charset="0"/>
                <a:cs typeface="Arial"/>
                <a:sym typeface="Helvetica Light" charset="0"/>
              </a:rPr>
              <a:t>measurement </a:t>
            </a:r>
            <a:r>
              <a:rPr sz="1920" i="1" spc="-5" dirty="0">
                <a:latin typeface="Arial"/>
                <a:ea typeface="MS PGothic" charset="0"/>
                <a:cs typeface="Arial"/>
                <a:sym typeface="Helvetica Light" charset="0"/>
              </a:rPr>
              <a:t>in terms </a:t>
            </a:r>
            <a:r>
              <a:rPr sz="1920" i="1" dirty="0">
                <a:latin typeface="Arial"/>
                <a:ea typeface="MS PGothic" charset="0"/>
                <a:cs typeface="Arial"/>
                <a:sym typeface="Helvetica Light" charset="0"/>
              </a:rPr>
              <a:t>of  “The </a:t>
            </a:r>
            <a:r>
              <a:rPr sz="1920" i="1" spc="-11" dirty="0">
                <a:latin typeface="Arial"/>
                <a:ea typeface="MS PGothic" charset="0"/>
                <a:cs typeface="Arial"/>
                <a:sym typeface="Helvetica Light" charset="0"/>
              </a:rPr>
              <a:t>Empowerment </a:t>
            </a:r>
            <a:r>
              <a:rPr sz="1920" i="1" spc="-5" dirty="0">
                <a:latin typeface="Arial"/>
                <a:ea typeface="MS PGothic" charset="0"/>
                <a:cs typeface="Arial"/>
                <a:sym typeface="Helvetica Light" charset="0"/>
              </a:rPr>
              <a:t>Dividend” </a:t>
            </a:r>
            <a:r>
              <a:rPr sz="1920" i="1" spc="-11" dirty="0">
                <a:latin typeface="Arial"/>
                <a:ea typeface="MS PGothic" charset="0"/>
                <a:cs typeface="Arial"/>
                <a:sym typeface="Helvetica Light" charset="0"/>
              </a:rPr>
              <a:t>made </a:t>
            </a:r>
            <a:r>
              <a:rPr sz="1920" i="1" spc="-5" dirty="0">
                <a:latin typeface="Arial"/>
                <a:ea typeface="MS PGothic" charset="0"/>
                <a:cs typeface="Arial"/>
                <a:sym typeface="Helvetica Light" charset="0"/>
              </a:rPr>
              <a:t>up as</a:t>
            </a:r>
            <a:r>
              <a:rPr sz="1920" i="1" spc="59" dirty="0">
                <a:latin typeface="Arial"/>
                <a:ea typeface="MS PGothic" charset="0"/>
                <a:cs typeface="Arial"/>
                <a:sym typeface="Helvetica Light" charset="0"/>
              </a:rPr>
              <a:t> </a:t>
            </a:r>
            <a:r>
              <a:rPr sz="1920" i="1" spc="-5" dirty="0">
                <a:latin typeface="Arial"/>
                <a:ea typeface="MS PGothic" charset="0"/>
                <a:cs typeface="Arial"/>
                <a:sym typeface="Helvetica Light" charset="0"/>
              </a:rPr>
              <a:t>follows:</a:t>
            </a:r>
            <a:endParaRPr sz="1920" dirty="0">
              <a:latin typeface="Arial"/>
              <a:ea typeface="MS PGothic" charset="0"/>
              <a:cs typeface="Arial"/>
              <a:sym typeface="Helvetica Light" charset="0"/>
            </a:endParaRPr>
          </a:p>
        </p:txBody>
      </p:sp>
      <p:sp>
        <p:nvSpPr>
          <p:cNvPr id="8" name="object 10">
            <a:extLst>
              <a:ext uri="{FF2B5EF4-FFF2-40B4-BE49-F238E27FC236}">
                <a16:creationId xmlns:a16="http://schemas.microsoft.com/office/drawing/2014/main" id="{FF502E03-FFA8-4C34-8137-98877E55E787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762441" y="1310380"/>
            <a:ext cx="6290163" cy="932349"/>
          </a:xfrm>
          <a:prstGeom prst="rect">
            <a:avLst/>
          </a:prstGeom>
        </p:spPr>
        <p:txBody>
          <a:bodyPr vert="horz" wrap="square" lIns="0" tIns="12869" rIns="0" bIns="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13546">
              <a:lnSpc>
                <a:spcPct val="100000"/>
              </a:lnSpc>
              <a:spcBef>
                <a:spcPts val="101"/>
              </a:spcBef>
            </a:pPr>
            <a:r>
              <a:rPr sz="2987" spc="-32" dirty="0"/>
              <a:t>NEF’s</a:t>
            </a:r>
            <a:r>
              <a:rPr sz="2987" spc="-16" dirty="0"/>
              <a:t> </a:t>
            </a:r>
            <a:r>
              <a:rPr sz="2987" spc="-5" dirty="0"/>
              <a:t>Performance</a:t>
            </a:r>
            <a:endParaRPr sz="2987" dirty="0"/>
          </a:p>
          <a:p>
            <a:pPr marL="13546">
              <a:lnSpc>
                <a:spcPct val="100000"/>
              </a:lnSpc>
            </a:pPr>
            <a:r>
              <a:rPr sz="2987" spc="-5" dirty="0"/>
              <a:t>and Investment</a:t>
            </a:r>
            <a:r>
              <a:rPr sz="2987" spc="-11" dirty="0"/>
              <a:t> Criteria…</a:t>
            </a:r>
            <a:endParaRPr sz="2987" dirty="0"/>
          </a:p>
        </p:txBody>
      </p:sp>
      <p:sp>
        <p:nvSpPr>
          <p:cNvPr id="9" name="Slide Number Placeholder 3">
            <a:extLst>
              <a:ext uri="{FF2B5EF4-FFF2-40B4-BE49-F238E27FC236}">
                <a16:creationId xmlns:a16="http://schemas.microsoft.com/office/drawing/2014/main" id="{2603A682-6DD4-451F-8E9E-B1F19F7CEC8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6238608" y="8085896"/>
            <a:ext cx="1228938" cy="431799"/>
          </a:xfrm>
        </p:spPr>
        <p:txBody>
          <a:bodyPr/>
          <a:lstStyle/>
          <a:p>
            <a:pPr defTabSz="731540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fld id="{E922D475-2A9E-40F8-8F7D-EAE38CBE7CC5}" type="slidenum">
              <a:rPr lang="en-ZA" sz="1493" b="0">
                <a:solidFill>
                  <a:srgbClr val="FFFFFF"/>
                </a:solidFill>
                <a:ea typeface="MS PGothic" charset="0"/>
              </a:rPr>
              <a:pPr defTabSz="731540"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t>4</a:t>
            </a:fld>
            <a:endParaRPr lang="en-ZA" sz="1493" b="0" dirty="0">
              <a:solidFill>
                <a:srgbClr val="FFFFFF"/>
              </a:solidFill>
              <a:ea typeface="MS P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0232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5C832B-38CA-48D5-9D6F-CF6245F1BF8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09712" y="203136"/>
            <a:ext cx="6336010" cy="929248"/>
          </a:xfrm>
        </p:spPr>
        <p:txBody>
          <a:bodyPr/>
          <a:lstStyle/>
          <a:p>
            <a:r>
              <a:rPr lang="en-ZA" altLang="en-US" sz="3200" dirty="0"/>
              <a:t>Background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E3C054-9FF4-4782-981F-8717080973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3728" y="929249"/>
            <a:ext cx="8784976" cy="7972946"/>
          </a:xfrm>
        </p:spPr>
        <p:txBody>
          <a:bodyPr/>
          <a:lstStyle/>
          <a:p>
            <a:pPr algn="just">
              <a:buFont typeface="Wingdings" panose="05000000000000000000" pitchFamily="2" charset="2"/>
              <a:buChar char="v"/>
              <a:defRPr/>
            </a:pPr>
            <a:r>
              <a:rPr lang="en-GB" altLang="en-US" sz="2400" dirty="0"/>
              <a:t>In 2016, the then Department of Arts and Culture (DAC) entered into a partnership with the National Empowerment Fund (NEF) through a tender process to manage the Venture Capital Fund (VCF) for a pilot period of 3 years.</a:t>
            </a:r>
          </a:p>
          <a:p>
            <a:pPr marL="0" indent="0" algn="just">
              <a:buNone/>
              <a:defRPr/>
            </a:pPr>
            <a:endParaRPr lang="en-GB" altLang="en-US" sz="1000" dirty="0"/>
          </a:p>
          <a:p>
            <a:pPr algn="just">
              <a:buFont typeface="Wingdings" panose="05000000000000000000" pitchFamily="2" charset="2"/>
              <a:buChar char="v"/>
              <a:defRPr/>
            </a:pPr>
            <a:r>
              <a:rPr lang="en-GB" altLang="en-US" sz="2400" dirty="0"/>
              <a:t>The partnership had an allocated budget as follows:</a:t>
            </a:r>
          </a:p>
          <a:p>
            <a:pPr lvl="1" algn="just">
              <a:defRPr/>
            </a:pPr>
            <a:r>
              <a:rPr lang="en-GB" altLang="en-US" sz="2400" dirty="0"/>
              <a:t>R20 million (2016/17),</a:t>
            </a:r>
          </a:p>
          <a:p>
            <a:pPr lvl="1" algn="just">
              <a:defRPr/>
            </a:pPr>
            <a:r>
              <a:rPr lang="en-GB" altLang="en-US" sz="2400" dirty="0"/>
              <a:t>R30 million (2017/18), and </a:t>
            </a:r>
          </a:p>
          <a:p>
            <a:pPr lvl="1" algn="just">
              <a:defRPr/>
            </a:pPr>
            <a:r>
              <a:rPr lang="en-GB" altLang="en-US" sz="2400" dirty="0"/>
              <a:t>R50 million (2018/19).</a:t>
            </a:r>
          </a:p>
          <a:p>
            <a:pPr marL="577850" lvl="1" indent="0" algn="just">
              <a:buNone/>
              <a:defRPr/>
            </a:pPr>
            <a:endParaRPr lang="en-GB" altLang="en-US" sz="1000" dirty="0"/>
          </a:p>
          <a:p>
            <a:pPr lvl="0" algn="just">
              <a:buFont typeface="Wingdings" panose="05000000000000000000" pitchFamily="2" charset="2"/>
              <a:buChar char="v"/>
              <a:defRPr/>
            </a:pPr>
            <a:r>
              <a:rPr lang="en-GB" altLang="en-US" sz="2400" dirty="0">
                <a:solidFill>
                  <a:srgbClr val="000000"/>
                </a:solidFill>
              </a:rPr>
              <a:t>The Venture Capital Fund was designed to support black entrepreneurs wishing to start or expand existing businesses.</a:t>
            </a:r>
          </a:p>
          <a:p>
            <a:pPr lvl="0" algn="just">
              <a:buFont typeface="Wingdings" panose="05000000000000000000" pitchFamily="2" charset="2"/>
              <a:buChar char="v"/>
              <a:defRPr/>
            </a:pPr>
            <a:endParaRPr lang="en-GB" altLang="en-US" sz="1000" dirty="0">
              <a:solidFill>
                <a:srgbClr val="000000"/>
              </a:solidFill>
            </a:endParaRPr>
          </a:p>
          <a:p>
            <a:pPr lvl="0" algn="just">
              <a:buFont typeface="Wingdings" panose="05000000000000000000" pitchFamily="2" charset="2"/>
              <a:buChar char="v"/>
              <a:defRPr/>
            </a:pPr>
            <a:r>
              <a:rPr lang="en-GB" altLang="en-US" sz="2400" dirty="0">
                <a:solidFill>
                  <a:srgbClr val="000000"/>
                </a:solidFill>
              </a:rPr>
              <a:t>The Fund sought to redress past imbalances by addressing the lack of financing instruments for the creative industries, contributing to economic growth and creating jobs. </a:t>
            </a:r>
          </a:p>
          <a:p>
            <a:pPr lvl="0" algn="just">
              <a:buFont typeface="Wingdings" panose="05000000000000000000" pitchFamily="2" charset="2"/>
              <a:buChar char="v"/>
              <a:defRPr/>
            </a:pPr>
            <a:endParaRPr lang="en-GB" altLang="en-US" sz="1000" dirty="0">
              <a:solidFill>
                <a:srgbClr val="000000"/>
              </a:solidFill>
            </a:endParaRPr>
          </a:p>
          <a:p>
            <a:pPr lvl="0" algn="just">
              <a:buFont typeface="Wingdings" panose="05000000000000000000" pitchFamily="2" charset="2"/>
              <a:buChar char="v"/>
              <a:defRPr/>
            </a:pPr>
            <a:r>
              <a:rPr lang="en-GB" altLang="en-US" sz="2400" dirty="0">
                <a:solidFill>
                  <a:srgbClr val="000000"/>
                </a:solidFill>
              </a:rPr>
              <a:t>Loans were from R250 000.</a:t>
            </a:r>
          </a:p>
          <a:p>
            <a:pPr lvl="0" algn="just">
              <a:buFont typeface="Wingdings" panose="05000000000000000000" pitchFamily="2" charset="2"/>
              <a:buChar char="v"/>
              <a:defRPr/>
            </a:pPr>
            <a:endParaRPr lang="en-GB" altLang="en-US" sz="1000" dirty="0">
              <a:solidFill>
                <a:srgbClr val="000000"/>
              </a:solidFill>
            </a:endParaRPr>
          </a:p>
          <a:p>
            <a:pPr lvl="0" algn="just">
              <a:buFont typeface="Wingdings" panose="05000000000000000000" pitchFamily="2" charset="2"/>
              <a:buChar char="v"/>
              <a:defRPr/>
            </a:pPr>
            <a:r>
              <a:rPr lang="en-GB" altLang="en-US" sz="2400" dirty="0">
                <a:solidFill>
                  <a:srgbClr val="000000"/>
                </a:solidFill>
              </a:rPr>
              <a:t>The partnership was on a 60/40 split where 60% of the funding would be provided by the NEF and 40% by DSAC.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F25705E-F244-422E-BD41-8EA4B343E8F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4984750" y="9177338"/>
            <a:ext cx="3035300" cy="57626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517525">
              <a:defRPr sz="36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1pPr>
            <a:lvl2pPr defTabSz="517525">
              <a:defRPr sz="36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2pPr>
            <a:lvl3pPr defTabSz="517525">
              <a:defRPr sz="36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3pPr>
            <a:lvl4pPr defTabSz="517525">
              <a:defRPr sz="36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4pPr>
            <a:lvl5pPr defTabSz="517525">
              <a:defRPr sz="36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5pPr>
            <a:lvl6pPr marL="1738313" indent="419100" defTabSz="517525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6pPr>
            <a:lvl7pPr marL="2195513" indent="419100" defTabSz="517525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7pPr>
            <a:lvl8pPr marL="2652713" indent="419100" defTabSz="517525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8pPr>
            <a:lvl9pPr marL="3109913" indent="419100" defTabSz="517525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9pPr>
          </a:lstStyle>
          <a:p>
            <a:fld id="{34526F00-B011-40AF-867B-F810087C740C}" type="slidenum">
              <a:rPr lang="en-ZA" altLang="en-US" sz="2000" smtClean="0">
                <a:solidFill>
                  <a:srgbClr val="FFFFFF"/>
                </a:solidFill>
                <a:latin typeface="Arial" panose="020B0604020202020204" pitchFamily="34" charset="0"/>
              </a:rPr>
              <a:pPr/>
              <a:t>5</a:t>
            </a:fld>
            <a:endParaRPr lang="en-ZA" altLang="en-US" sz="20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8765427"/>
      </p:ext>
    </p:extLst>
  </p:cSld>
  <p:clrMapOvr>
    <a:masterClrMapping/>
  </p:clrMapOvr>
  <p:transition spd="slow">
    <p:fade thruBlk="1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0BC6A81A-D97F-4A46-BB5A-CB0764878B9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81720" y="1"/>
            <a:ext cx="6264002" cy="929248"/>
          </a:xfrm>
        </p:spPr>
        <p:txBody>
          <a:bodyPr/>
          <a:lstStyle/>
          <a:p>
            <a:r>
              <a:rPr lang="en-ZA" altLang="en-US" sz="3200" dirty="0"/>
              <a:t>Background</a:t>
            </a:r>
            <a:r>
              <a:rPr lang="en-ZA" sz="2000" dirty="0">
                <a:solidFill>
                  <a:srgbClr val="F0F5E8">
                    <a:lumMod val="25000"/>
                  </a:srgbClr>
                </a:solidFill>
                <a:ea typeface="MS PGothic" pitchFamily="34" charset="-128"/>
              </a:rPr>
              <a:t> … cont</a:t>
            </a:r>
            <a:endParaRPr lang="en-ZA" altLang="en-US" sz="3200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B128D4BA-5DC0-4F6E-A0C3-AFFA98D89D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5736" y="994813"/>
            <a:ext cx="9361040" cy="7626403"/>
          </a:xfrm>
        </p:spPr>
        <p:txBody>
          <a:bodyPr/>
          <a:lstStyle/>
          <a:p>
            <a:pPr marL="0" indent="0" algn="just" defTabSz="913134">
              <a:buNone/>
              <a:defRPr/>
            </a:pPr>
            <a:r>
              <a:rPr lang="en-ZA" sz="2400" b="1" u="sng" dirty="0">
                <a:solidFill>
                  <a:srgbClr val="000000"/>
                </a:solidFill>
              </a:rPr>
              <a:t>Fund Size</a:t>
            </a:r>
          </a:p>
          <a:p>
            <a:pPr algn="just" defTabSz="913134">
              <a:lnSpc>
                <a:spcPct val="150000"/>
              </a:lnSpc>
              <a:buFont typeface="Wingdings" panose="05000000000000000000" pitchFamily="2" charset="2"/>
              <a:buChar char="v"/>
              <a:defRPr/>
            </a:pPr>
            <a:r>
              <a:rPr lang="en-ZA" sz="2400" dirty="0">
                <a:solidFill>
                  <a:srgbClr val="000000"/>
                </a:solidFill>
              </a:rPr>
              <a:t>The total fund size was R250 million. </a:t>
            </a:r>
          </a:p>
          <a:p>
            <a:pPr algn="just" defTabSz="913134">
              <a:lnSpc>
                <a:spcPct val="150000"/>
              </a:lnSpc>
              <a:buFont typeface="Wingdings" panose="05000000000000000000" pitchFamily="2" charset="2"/>
              <a:buChar char="v"/>
              <a:defRPr/>
            </a:pPr>
            <a:r>
              <a:rPr lang="en-ZA" sz="2400" dirty="0">
                <a:solidFill>
                  <a:srgbClr val="000000"/>
                </a:solidFill>
              </a:rPr>
              <a:t>The funds received from the </a:t>
            </a:r>
            <a:r>
              <a:rPr lang="en-GB" altLang="en-US" sz="2400" dirty="0">
                <a:solidFill>
                  <a:srgbClr val="000000"/>
                </a:solidFill>
              </a:rPr>
              <a:t>DSAC </a:t>
            </a:r>
            <a:r>
              <a:rPr lang="en-ZA" sz="2400" dirty="0">
                <a:solidFill>
                  <a:srgbClr val="000000"/>
                </a:solidFill>
              </a:rPr>
              <a:t>are as follows:</a:t>
            </a:r>
          </a:p>
          <a:p>
            <a:pPr lvl="1" algn="just" defTabSz="913134">
              <a:lnSpc>
                <a:spcPct val="150000"/>
              </a:lnSpc>
              <a:defRPr/>
            </a:pPr>
            <a:r>
              <a:rPr lang="en-ZA" sz="2400" dirty="0">
                <a:solidFill>
                  <a:srgbClr val="000000"/>
                </a:solidFill>
              </a:rPr>
              <a:t>28 Sept 2016 - R20 million</a:t>
            </a:r>
          </a:p>
          <a:p>
            <a:pPr lvl="1" algn="just" defTabSz="913134">
              <a:lnSpc>
                <a:spcPct val="150000"/>
              </a:lnSpc>
              <a:defRPr/>
            </a:pPr>
            <a:r>
              <a:rPr lang="en-ZA" sz="2400" dirty="0">
                <a:solidFill>
                  <a:srgbClr val="000000"/>
                </a:solidFill>
              </a:rPr>
              <a:t>4 April 2018 - R30 million </a:t>
            </a:r>
          </a:p>
          <a:p>
            <a:pPr lvl="1" algn="just" defTabSz="913134">
              <a:lnSpc>
                <a:spcPct val="150000"/>
              </a:lnSpc>
              <a:defRPr/>
            </a:pPr>
            <a:r>
              <a:rPr lang="en-ZA" sz="2400" dirty="0">
                <a:solidFill>
                  <a:srgbClr val="000000"/>
                </a:solidFill>
              </a:rPr>
              <a:t>29 Mar 2019 - R25 million </a:t>
            </a:r>
          </a:p>
          <a:p>
            <a:pPr algn="just" defTabSz="913134">
              <a:lnSpc>
                <a:spcPct val="150000"/>
              </a:lnSpc>
              <a:buFont typeface="Wingdings" panose="05000000000000000000" pitchFamily="2" charset="2"/>
              <a:buChar char="v"/>
              <a:defRPr/>
            </a:pPr>
            <a:r>
              <a:rPr lang="en-ZA" sz="2400" dirty="0">
                <a:solidFill>
                  <a:srgbClr val="000000"/>
                </a:solidFill>
              </a:rPr>
              <a:t>NEF has matched the R75million and thus contributed R112,5 million to date, making the current fund size R187,5 million.</a:t>
            </a:r>
          </a:p>
          <a:p>
            <a:pPr algn="just" defTabSz="913134">
              <a:lnSpc>
                <a:spcPct val="150000"/>
              </a:lnSpc>
              <a:buFont typeface="Wingdings" panose="05000000000000000000" pitchFamily="2" charset="2"/>
              <a:buChar char="v"/>
              <a:defRPr/>
            </a:pPr>
            <a:r>
              <a:rPr lang="en-ZA" sz="2400" dirty="0">
                <a:solidFill>
                  <a:srgbClr val="000000"/>
                </a:solidFill>
              </a:rPr>
              <a:t>Total </a:t>
            </a:r>
            <a:r>
              <a:rPr lang="en-GB" altLang="en-US" sz="2400" dirty="0">
                <a:solidFill>
                  <a:srgbClr val="000000"/>
                </a:solidFill>
              </a:rPr>
              <a:t>DSAC </a:t>
            </a:r>
            <a:r>
              <a:rPr lang="en-ZA" sz="2400" dirty="0">
                <a:solidFill>
                  <a:srgbClr val="000000"/>
                </a:solidFill>
              </a:rPr>
              <a:t>funds received was R75 million out of R100 million committed.</a:t>
            </a:r>
          </a:p>
          <a:p>
            <a:pPr algn="just" defTabSz="913134">
              <a:lnSpc>
                <a:spcPct val="150000"/>
              </a:lnSpc>
              <a:buFont typeface="Wingdings" panose="05000000000000000000" pitchFamily="2" charset="2"/>
              <a:buChar char="v"/>
              <a:defRPr/>
            </a:pPr>
            <a:r>
              <a:rPr lang="en-ZA" sz="2400" dirty="0">
                <a:solidFill>
                  <a:srgbClr val="000000"/>
                </a:solidFill>
              </a:rPr>
              <a:t>It was agreed that the balance of the funds could not be transferred to the NEF given the sum that still needed to be disbursed.</a:t>
            </a:r>
          </a:p>
        </p:txBody>
      </p:sp>
      <p:sp>
        <p:nvSpPr>
          <p:cNvPr id="7" name="Slide Number Placeholder 3">
            <a:extLst>
              <a:ext uri="{FF2B5EF4-FFF2-40B4-BE49-F238E27FC236}">
                <a16:creationId xmlns:a16="http://schemas.microsoft.com/office/drawing/2014/main" id="{FFE1DC5A-F2BB-42ED-923A-0828619D375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4984750" y="9177338"/>
            <a:ext cx="3035300" cy="57626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517525">
              <a:defRPr sz="36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1pPr>
            <a:lvl2pPr defTabSz="517525">
              <a:defRPr sz="36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2pPr>
            <a:lvl3pPr defTabSz="517525">
              <a:defRPr sz="36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3pPr>
            <a:lvl4pPr defTabSz="517525">
              <a:defRPr sz="36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4pPr>
            <a:lvl5pPr defTabSz="517525">
              <a:defRPr sz="36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5pPr>
            <a:lvl6pPr marL="1738313" indent="419100" defTabSz="517525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6pPr>
            <a:lvl7pPr marL="2195513" indent="419100" defTabSz="517525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7pPr>
            <a:lvl8pPr marL="2652713" indent="419100" defTabSz="517525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8pPr>
            <a:lvl9pPr marL="3109913" indent="419100" defTabSz="517525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9pPr>
          </a:lstStyle>
          <a:p>
            <a:fld id="{34526F00-B011-40AF-867B-F810087C740C}" type="slidenum">
              <a:rPr lang="en-ZA" altLang="en-US" sz="2000" smtClean="0">
                <a:solidFill>
                  <a:srgbClr val="FFFFFF"/>
                </a:solidFill>
                <a:latin typeface="Arial" panose="020B0604020202020204" pitchFamily="34" charset="0"/>
              </a:rPr>
              <a:pPr/>
              <a:t>6</a:t>
            </a:fld>
            <a:endParaRPr lang="en-ZA" altLang="en-US" sz="20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10160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ctr" defTabSz="55035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922D475-2A9E-40F8-8F7D-EAE38CBE7CC5}" type="slidenum">
              <a:rPr kumimoji="0" lang="en-ZA" sz="2000" b="1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ea typeface="MS PGothic" charset="0"/>
                <a:cs typeface="+mn-cs"/>
                <a:sym typeface="Helvetica Light" charset="0"/>
              </a:rPr>
              <a:pPr marL="0" marR="0" lvl="0" indent="0" algn="ctr" defTabSz="55035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ZA" sz="2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itchFamily="34" charset="0"/>
              <a:ea typeface="MS PGothic" charset="0"/>
              <a:cs typeface="+mn-cs"/>
              <a:sym typeface="Helvetica Light" charset="0"/>
            </a:endParaRPr>
          </a:p>
        </p:txBody>
      </p:sp>
      <p:sp>
        <p:nvSpPr>
          <p:cNvPr id="8" name="Content Placeholder 3">
            <a:extLst>
              <a:ext uri="{FF2B5EF4-FFF2-40B4-BE49-F238E27FC236}">
                <a16:creationId xmlns:a16="http://schemas.microsoft.com/office/drawing/2014/main" id="{CAD7E4C2-940D-40E4-B793-4265922E89EA}"/>
              </a:ext>
            </a:extLst>
          </p:cNvPr>
          <p:cNvSpPr txBox="1">
            <a:spLocks/>
          </p:cNvSpPr>
          <p:nvPr/>
        </p:nvSpPr>
        <p:spPr>
          <a:xfrm>
            <a:off x="237704" y="940447"/>
            <a:ext cx="11233248" cy="8079094"/>
          </a:xfrm>
          <a:prstGeom prst="rect">
            <a:avLst/>
          </a:prstGeom>
        </p:spPr>
        <p:txBody>
          <a:bodyPr/>
          <a:lstStyle>
            <a:lvl1pPr marL="471313" indent="-47131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99707"/>
              </a:buClr>
              <a:buSzPct val="80000"/>
              <a:buFont typeface="Wingdings" pitchFamily="2" charset="2"/>
              <a:buChar char="§"/>
              <a:defRPr sz="4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020879" indent="-392867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99707"/>
              </a:buClr>
              <a:buSzPct val="80000"/>
              <a:buFont typeface="Wingdings" pitchFamily="2" charset="2"/>
              <a:buChar char="§"/>
              <a:defRPr sz="3400">
                <a:solidFill>
                  <a:schemeClr val="tx1"/>
                </a:solidFill>
                <a:latin typeface="+mn-lt"/>
              </a:defRPr>
            </a:lvl2pPr>
            <a:lvl3pPr marL="1570780" indent="-313961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99707"/>
              </a:buClr>
              <a:buSzPct val="80000"/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+mn-lt"/>
              </a:defRPr>
            </a:lvl3pPr>
            <a:lvl4pPr marL="2199084" indent="-313961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99707"/>
              </a:buClr>
              <a:buSzPct val="80000"/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+mn-lt"/>
              </a:defRPr>
            </a:lvl4pPr>
            <a:lvl5pPr marL="2827419" indent="-313961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99707"/>
              </a:buClr>
              <a:buSzPct val="80000"/>
              <a:buFont typeface="Wingdings" pitchFamily="2" charset="2"/>
              <a:buChar char="§"/>
              <a:defRPr sz="2300">
                <a:solidFill>
                  <a:schemeClr val="tx1"/>
                </a:solidFill>
                <a:latin typeface="+mn-lt"/>
              </a:defRPr>
            </a:lvl5pPr>
            <a:lvl6pPr marL="3455691" indent="-313961" algn="l" rtl="0" fontAlgn="base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SzPct val="80000"/>
              <a:buFont typeface="Wingdings" pitchFamily="2" charset="2"/>
              <a:buChar char="§"/>
              <a:defRPr sz="2300">
                <a:solidFill>
                  <a:schemeClr val="tx1"/>
                </a:solidFill>
                <a:latin typeface="+mn-lt"/>
              </a:defRPr>
            </a:lvl6pPr>
            <a:lvl7pPr marL="4084022" indent="-313961" algn="l" rtl="0" fontAlgn="base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SzPct val="80000"/>
              <a:buFont typeface="Wingdings" pitchFamily="2" charset="2"/>
              <a:buChar char="§"/>
              <a:defRPr sz="2300">
                <a:solidFill>
                  <a:schemeClr val="tx1"/>
                </a:solidFill>
                <a:latin typeface="+mn-lt"/>
              </a:defRPr>
            </a:lvl7pPr>
            <a:lvl8pPr marL="4712323" indent="-313961" algn="l" rtl="0" fontAlgn="base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SzPct val="80000"/>
              <a:buFont typeface="Wingdings" pitchFamily="2" charset="2"/>
              <a:buChar char="§"/>
              <a:defRPr sz="2300">
                <a:solidFill>
                  <a:schemeClr val="tx1"/>
                </a:solidFill>
                <a:latin typeface="+mn-lt"/>
              </a:defRPr>
            </a:lvl8pPr>
            <a:lvl9pPr marL="5340620" indent="-313961" algn="l" rtl="0" fontAlgn="base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SzPct val="80000"/>
              <a:buFont typeface="Wingdings" pitchFamily="2" charset="2"/>
              <a:buChar char="§"/>
              <a:defRPr sz="2300">
                <a:solidFill>
                  <a:schemeClr val="tx1"/>
                </a:solidFill>
                <a:latin typeface="+mn-lt"/>
              </a:defRPr>
            </a:lvl9pPr>
          </a:lstStyle>
          <a:p>
            <a:pPr algn="just" defTabSz="914400">
              <a:lnSpc>
                <a:spcPct val="150000"/>
              </a:lnSpc>
              <a:buFont typeface="Wingdings" panose="05000000000000000000" pitchFamily="2" charset="2"/>
              <a:buChar char="v"/>
              <a:defRPr/>
            </a:pPr>
            <a:r>
              <a:rPr lang="en-ZA" sz="2400" kern="0" dirty="0">
                <a:solidFill>
                  <a:srgbClr val="000000"/>
                </a:solidFill>
                <a:ea typeface="Times New Roman" panose="02020603050405020304" pitchFamily="18" charset="0"/>
              </a:rPr>
              <a:t>Sub-Sectors Funded (Broad Description):</a:t>
            </a:r>
          </a:p>
          <a:p>
            <a:pPr lvl="1" algn="just" defTabSz="914400">
              <a:lnSpc>
                <a:spcPct val="150000"/>
              </a:lnSpc>
              <a:buFont typeface="Wingdings" panose="05000000000000000000" pitchFamily="2" charset="2"/>
              <a:buChar char="v"/>
              <a:defRPr/>
            </a:pPr>
            <a:r>
              <a:rPr lang="en-ZA" sz="2000" kern="0" dirty="0">
                <a:ea typeface="Times New Roman" panose="02020603050405020304" pitchFamily="18" charset="0"/>
              </a:rPr>
              <a:t>Film &amp; Television Production</a:t>
            </a:r>
          </a:p>
          <a:p>
            <a:pPr lvl="1" algn="just" defTabSz="914400">
              <a:lnSpc>
                <a:spcPct val="150000"/>
              </a:lnSpc>
              <a:buFont typeface="Wingdings" panose="05000000000000000000" pitchFamily="2" charset="2"/>
              <a:buChar char="v"/>
              <a:defRPr/>
            </a:pPr>
            <a:r>
              <a:rPr lang="en-ZA" sz="2000" kern="0" dirty="0">
                <a:ea typeface="Times New Roman" panose="02020603050405020304" pitchFamily="18" charset="0"/>
              </a:rPr>
              <a:t>Radio Production</a:t>
            </a:r>
          </a:p>
          <a:p>
            <a:pPr lvl="1" algn="just" defTabSz="914400">
              <a:lnSpc>
                <a:spcPct val="150000"/>
              </a:lnSpc>
              <a:buFont typeface="Wingdings" panose="05000000000000000000" pitchFamily="2" charset="2"/>
              <a:buChar char="v"/>
              <a:defRPr/>
            </a:pPr>
            <a:r>
              <a:rPr lang="en-ZA" sz="2000" kern="0" dirty="0">
                <a:ea typeface="Times New Roman" panose="02020603050405020304" pitchFamily="18" charset="0"/>
              </a:rPr>
              <a:t>Publishing</a:t>
            </a:r>
          </a:p>
          <a:p>
            <a:pPr lvl="1" algn="just" defTabSz="914400">
              <a:lnSpc>
                <a:spcPct val="150000"/>
              </a:lnSpc>
              <a:buFont typeface="Wingdings" panose="05000000000000000000" pitchFamily="2" charset="2"/>
              <a:buChar char="v"/>
              <a:defRPr/>
            </a:pPr>
            <a:r>
              <a:rPr lang="en-ZA" sz="2000" kern="0" dirty="0">
                <a:ea typeface="Times New Roman" panose="02020603050405020304" pitchFamily="18" charset="0"/>
              </a:rPr>
              <a:t>Crafts </a:t>
            </a:r>
          </a:p>
          <a:p>
            <a:pPr lvl="1" algn="just" defTabSz="914400">
              <a:lnSpc>
                <a:spcPct val="150000"/>
              </a:lnSpc>
              <a:buFont typeface="Wingdings" panose="05000000000000000000" pitchFamily="2" charset="2"/>
              <a:buChar char="v"/>
              <a:defRPr/>
            </a:pPr>
            <a:r>
              <a:rPr lang="en-ZA" sz="2000" kern="0" dirty="0">
                <a:ea typeface="Times New Roman" panose="02020603050405020304" pitchFamily="18" charset="0"/>
              </a:rPr>
              <a:t>Music and performing arts</a:t>
            </a:r>
          </a:p>
          <a:p>
            <a:pPr lvl="1" algn="just" defTabSz="914400">
              <a:lnSpc>
                <a:spcPct val="150000"/>
              </a:lnSpc>
              <a:buFont typeface="Wingdings" panose="05000000000000000000" pitchFamily="2" charset="2"/>
              <a:buChar char="v"/>
              <a:defRPr/>
            </a:pPr>
            <a:r>
              <a:rPr lang="en-ZA" sz="2000" kern="0" dirty="0">
                <a:ea typeface="Times New Roman" panose="02020603050405020304" pitchFamily="18" charset="0"/>
              </a:rPr>
              <a:t>Fashion design </a:t>
            </a:r>
          </a:p>
          <a:p>
            <a:pPr lvl="1" algn="just" defTabSz="914400">
              <a:lnSpc>
                <a:spcPct val="150000"/>
              </a:lnSpc>
              <a:buFont typeface="Wingdings" panose="05000000000000000000" pitchFamily="2" charset="2"/>
              <a:buChar char="v"/>
              <a:defRPr/>
            </a:pPr>
            <a:r>
              <a:rPr lang="en-ZA" sz="2000" kern="0" dirty="0">
                <a:ea typeface="Times New Roman" panose="02020603050405020304" pitchFamily="18" charset="0"/>
              </a:rPr>
              <a:t>Radio</a:t>
            </a:r>
          </a:p>
          <a:p>
            <a:pPr lvl="1" algn="just" defTabSz="914400">
              <a:lnSpc>
                <a:spcPct val="150000"/>
              </a:lnSpc>
              <a:buFont typeface="Wingdings" panose="05000000000000000000" pitchFamily="2" charset="2"/>
              <a:buChar char="v"/>
              <a:defRPr/>
            </a:pPr>
            <a:r>
              <a:rPr lang="en-ZA" sz="2000" kern="0" dirty="0">
                <a:ea typeface="Times New Roman" panose="02020603050405020304" pitchFamily="18" charset="0"/>
              </a:rPr>
              <a:t>Paintings, Art and Galleries</a:t>
            </a:r>
          </a:p>
          <a:p>
            <a:pPr algn="just" defTabSz="914400">
              <a:lnSpc>
                <a:spcPct val="150000"/>
              </a:lnSpc>
              <a:buFont typeface="Wingdings" panose="05000000000000000000" pitchFamily="2" charset="2"/>
              <a:buChar char="v"/>
              <a:defRPr/>
            </a:pPr>
            <a:r>
              <a:rPr lang="en-ZA" sz="2600" kern="0" dirty="0">
                <a:ea typeface="Times New Roman" panose="02020603050405020304" pitchFamily="18" charset="0"/>
              </a:rPr>
              <a:t>Funding Instruments</a:t>
            </a:r>
          </a:p>
          <a:p>
            <a:pPr lvl="1" algn="just" defTabSz="914400">
              <a:lnSpc>
                <a:spcPct val="150000"/>
              </a:lnSpc>
              <a:buFont typeface="Wingdings" panose="05000000000000000000" pitchFamily="2" charset="2"/>
              <a:buChar char="v"/>
              <a:defRPr/>
            </a:pPr>
            <a:r>
              <a:rPr lang="en-ZA" sz="2000" kern="0" dirty="0">
                <a:ea typeface="Times New Roman" panose="02020603050405020304" pitchFamily="18" charset="0"/>
              </a:rPr>
              <a:t>Venture Capital Loan Facility (Start-up, high-risk)</a:t>
            </a:r>
          </a:p>
          <a:p>
            <a:pPr lvl="1" algn="just" defTabSz="914400">
              <a:lnSpc>
                <a:spcPct val="150000"/>
              </a:lnSpc>
              <a:buFont typeface="Wingdings" panose="05000000000000000000" pitchFamily="2" charset="2"/>
              <a:buChar char="v"/>
              <a:defRPr/>
            </a:pPr>
            <a:r>
              <a:rPr lang="en-ZA" sz="2000" kern="0" dirty="0">
                <a:ea typeface="Times New Roman" panose="02020603050405020304" pitchFamily="18" charset="0"/>
              </a:rPr>
              <a:t>Revolving Credit Facility (Existing business, working capital)</a:t>
            </a:r>
          </a:p>
          <a:p>
            <a:pPr lvl="1" algn="just" defTabSz="914400">
              <a:lnSpc>
                <a:spcPct val="150000"/>
              </a:lnSpc>
              <a:buFont typeface="Wingdings" panose="05000000000000000000" pitchFamily="2" charset="2"/>
              <a:buChar char="v"/>
              <a:defRPr/>
            </a:pPr>
            <a:r>
              <a:rPr lang="en-ZA" sz="2000" kern="0" dirty="0">
                <a:ea typeface="Times New Roman" panose="02020603050405020304" pitchFamily="18" charset="0"/>
              </a:rPr>
              <a:t>Bridging Finance (Film &amp; Television, cashflow for milestone based funding)</a:t>
            </a:r>
          </a:p>
          <a:p>
            <a:pPr lvl="1" algn="just" defTabSz="914400">
              <a:lnSpc>
                <a:spcPct val="150000"/>
              </a:lnSpc>
              <a:buFont typeface="Wingdings" panose="05000000000000000000" pitchFamily="2" charset="2"/>
              <a:buChar char="v"/>
              <a:defRPr/>
            </a:pPr>
            <a:r>
              <a:rPr lang="en-ZA" sz="2000" kern="0" dirty="0">
                <a:ea typeface="Times New Roman" panose="02020603050405020304" pitchFamily="18" charset="0"/>
              </a:rPr>
              <a:t>Instalment Sales Agreement (Acquisition of assets)</a:t>
            </a:r>
          </a:p>
          <a:p>
            <a:pPr lvl="1" algn="just" defTabSz="914400">
              <a:lnSpc>
                <a:spcPct val="150000"/>
              </a:lnSpc>
              <a:buFont typeface="Wingdings" panose="05000000000000000000" pitchFamily="2" charset="2"/>
              <a:buChar char="v"/>
              <a:defRPr/>
            </a:pPr>
            <a:endParaRPr lang="en-ZA" sz="2000" kern="0" dirty="0">
              <a:ea typeface="Times New Roman" panose="02020603050405020304" pitchFamily="18" charset="0"/>
            </a:endParaRPr>
          </a:p>
          <a:p>
            <a:pPr lvl="1" algn="just" defTabSz="914400">
              <a:lnSpc>
                <a:spcPct val="150000"/>
              </a:lnSpc>
              <a:buFont typeface="Wingdings" panose="05000000000000000000" pitchFamily="2" charset="2"/>
              <a:buChar char="v"/>
              <a:defRPr/>
            </a:pPr>
            <a:endParaRPr lang="en-ZA" sz="2000" kern="0" dirty="0">
              <a:ea typeface="Times New Roman" panose="02020603050405020304" pitchFamily="18" charset="0"/>
            </a:endParaRP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D4B00C89-9CB2-4E48-BD85-78670C9747B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81720" y="1"/>
            <a:ext cx="6264002" cy="929248"/>
          </a:xfrm>
        </p:spPr>
        <p:txBody>
          <a:bodyPr/>
          <a:lstStyle/>
          <a:p>
            <a:r>
              <a:rPr lang="en-ZA" altLang="en-US" sz="3200" dirty="0"/>
              <a:t>Background</a:t>
            </a:r>
            <a:r>
              <a:rPr lang="en-ZA" sz="2000" dirty="0">
                <a:solidFill>
                  <a:srgbClr val="F0F5E8">
                    <a:lumMod val="25000"/>
                  </a:srgbClr>
                </a:solidFill>
                <a:ea typeface="MS PGothic" pitchFamily="34" charset="-128"/>
              </a:rPr>
              <a:t> … cont</a:t>
            </a:r>
            <a:endParaRPr lang="en-ZA" altLang="en-US" sz="3200" dirty="0"/>
          </a:p>
        </p:txBody>
      </p:sp>
    </p:spTree>
    <p:extLst>
      <p:ext uri="{BB962C8B-B14F-4D97-AF65-F5344CB8AC3E}">
        <p14:creationId xmlns:p14="http://schemas.microsoft.com/office/powerpoint/2010/main" val="423378343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516" y="196280"/>
            <a:ext cx="10049299" cy="575733"/>
          </a:xfrm>
        </p:spPr>
        <p:txBody>
          <a:bodyPr/>
          <a:lstStyle/>
          <a:p>
            <a:pPr marL="79375" indent="-79375">
              <a:buFont typeface="Arial" panose="020B0604020202020204" pitchFamily="34" charset="0"/>
              <a:buChar char="•"/>
            </a:pPr>
            <a:r>
              <a:rPr lang="en-ZA" sz="3200" dirty="0">
                <a:solidFill>
                  <a:schemeClr val="tx2"/>
                </a:solidFill>
                <a:latin typeface="+mn-lt"/>
              </a:rPr>
              <a:t> </a:t>
            </a:r>
            <a:br>
              <a:rPr lang="en-ZA" sz="3200" dirty="0">
                <a:solidFill>
                  <a:schemeClr val="tx2"/>
                </a:solidFill>
                <a:latin typeface="+mn-lt"/>
              </a:rPr>
            </a:br>
            <a:br>
              <a:rPr lang="en-ZA" sz="3200" dirty="0">
                <a:solidFill>
                  <a:schemeClr val="tx2"/>
                </a:solidFill>
                <a:latin typeface="+mn-lt"/>
              </a:rPr>
            </a:br>
            <a:br>
              <a:rPr lang="en-ZA" sz="3200" dirty="0">
                <a:solidFill>
                  <a:schemeClr val="tx2"/>
                </a:solidFill>
                <a:latin typeface="+mn-lt"/>
              </a:rPr>
            </a:br>
            <a:br>
              <a:rPr lang="en-ZA" sz="3200" dirty="0">
                <a:solidFill>
                  <a:schemeClr val="tx2"/>
                </a:solidFill>
                <a:latin typeface="+mn-lt"/>
              </a:rPr>
            </a:br>
            <a:r>
              <a:rPr lang="en-ZA" sz="3200" dirty="0">
                <a:solidFill>
                  <a:schemeClr val="tx2"/>
                </a:solidFill>
                <a:latin typeface="+mn-lt"/>
              </a:rPr>
              <a:t>Key Partnership Highlights</a:t>
            </a:r>
            <a:br>
              <a:rPr lang="en-ZA" sz="3200" dirty="0">
                <a:solidFill>
                  <a:schemeClr val="tx2"/>
                </a:solidFill>
                <a:latin typeface="+mn-lt"/>
              </a:rPr>
            </a:br>
            <a:br>
              <a:rPr lang="en-ZA" sz="3200" dirty="0">
                <a:solidFill>
                  <a:schemeClr val="tx2"/>
                </a:solidFill>
                <a:latin typeface="+mn-lt"/>
              </a:rPr>
            </a:br>
            <a:br>
              <a:rPr lang="en-ZA" sz="3200" dirty="0">
                <a:solidFill>
                  <a:schemeClr val="tx2"/>
                </a:solidFill>
                <a:latin typeface="+mn-lt"/>
              </a:rPr>
            </a:br>
            <a:br>
              <a:rPr lang="en-ZA" sz="3200" dirty="0">
                <a:solidFill>
                  <a:schemeClr val="tx2"/>
                </a:solidFill>
                <a:latin typeface="+mn-lt"/>
              </a:rPr>
            </a:br>
            <a:br>
              <a:rPr lang="en-ZA" sz="2133" dirty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</a:br>
            <a:endParaRPr lang="en-ZA" sz="2133" dirty="0">
              <a:solidFill>
                <a:schemeClr val="tx2">
                  <a:lumMod val="60000"/>
                  <a:lumOff val="40000"/>
                </a:schemeClr>
              </a:solidFill>
              <a:latin typeface="+mn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75390" eaLnBrk="1" hangingPunct="1">
              <a:defRPr/>
            </a:pPr>
            <a:fld id="{F9F00B2A-3F18-4D57-BA0D-2FF89740E722}" type="slidenum">
              <a:rPr lang="en-ZA">
                <a:solidFill>
                  <a:srgbClr val="FFFFFF"/>
                </a:solidFill>
                <a:ea typeface="+mn-ea"/>
              </a:rPr>
              <a:pPr defTabSz="975390" eaLnBrk="1" hangingPunct="1">
                <a:defRPr/>
              </a:pPr>
              <a:t>8</a:t>
            </a:fld>
            <a:endParaRPr lang="en-ZA" dirty="0">
              <a:solidFill>
                <a:srgbClr val="FFFFFF"/>
              </a:solidFill>
              <a:ea typeface="+mn-ea"/>
            </a:endParaRPr>
          </a:p>
        </p:txBody>
      </p:sp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AA52F668-85FA-4F1A-840C-0437543EFC29}"/>
              </a:ext>
            </a:extLst>
          </p:cNvPr>
          <p:cNvSpPr txBox="1">
            <a:spLocks/>
          </p:cNvSpPr>
          <p:nvPr/>
        </p:nvSpPr>
        <p:spPr bwMode="auto">
          <a:xfrm>
            <a:off x="193633" y="719666"/>
            <a:ext cx="12497572" cy="83142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471313" indent="-47131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99707"/>
              </a:buClr>
              <a:buSzPct val="80000"/>
              <a:buFont typeface="Wingdings" pitchFamily="2" charset="2"/>
              <a:buChar char="§"/>
              <a:defRPr sz="4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020879" indent="-392867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99707"/>
              </a:buClr>
              <a:buSzPct val="80000"/>
              <a:buFont typeface="Wingdings" pitchFamily="2" charset="2"/>
              <a:buChar char="§"/>
              <a:defRPr sz="3400">
                <a:solidFill>
                  <a:schemeClr val="tx1"/>
                </a:solidFill>
                <a:latin typeface="+mn-lt"/>
              </a:defRPr>
            </a:lvl2pPr>
            <a:lvl3pPr marL="1570780" indent="-313961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99707"/>
              </a:buClr>
              <a:buSzPct val="80000"/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+mn-lt"/>
              </a:defRPr>
            </a:lvl3pPr>
            <a:lvl4pPr marL="2199084" indent="-313961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99707"/>
              </a:buClr>
              <a:buSzPct val="80000"/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+mn-lt"/>
              </a:defRPr>
            </a:lvl4pPr>
            <a:lvl5pPr marL="2827419" indent="-313961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99707"/>
              </a:buClr>
              <a:buSzPct val="80000"/>
              <a:buFont typeface="Wingdings" pitchFamily="2" charset="2"/>
              <a:buChar char="§"/>
              <a:defRPr sz="2300">
                <a:solidFill>
                  <a:schemeClr val="tx1"/>
                </a:solidFill>
                <a:latin typeface="+mn-lt"/>
              </a:defRPr>
            </a:lvl5pPr>
            <a:lvl6pPr marL="3455691" indent="-313961" algn="l" rtl="0" fontAlgn="base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SzPct val="80000"/>
              <a:buFont typeface="Wingdings" pitchFamily="2" charset="2"/>
              <a:buChar char="§"/>
              <a:defRPr sz="2300">
                <a:solidFill>
                  <a:schemeClr val="tx1"/>
                </a:solidFill>
                <a:latin typeface="+mn-lt"/>
              </a:defRPr>
            </a:lvl6pPr>
            <a:lvl7pPr marL="4084022" indent="-313961" algn="l" rtl="0" fontAlgn="base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SzPct val="80000"/>
              <a:buFont typeface="Wingdings" pitchFamily="2" charset="2"/>
              <a:buChar char="§"/>
              <a:defRPr sz="2300">
                <a:solidFill>
                  <a:schemeClr val="tx1"/>
                </a:solidFill>
                <a:latin typeface="+mn-lt"/>
              </a:defRPr>
            </a:lvl7pPr>
            <a:lvl8pPr marL="4712323" indent="-313961" algn="l" rtl="0" fontAlgn="base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SzPct val="80000"/>
              <a:buFont typeface="Wingdings" pitchFamily="2" charset="2"/>
              <a:buChar char="§"/>
              <a:defRPr sz="2300">
                <a:solidFill>
                  <a:schemeClr val="tx1"/>
                </a:solidFill>
                <a:latin typeface="+mn-lt"/>
              </a:defRPr>
            </a:lvl8pPr>
            <a:lvl9pPr marL="5340620" indent="-313961" algn="l" rtl="0" fontAlgn="base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SzPct val="80000"/>
              <a:buFont typeface="Wingdings" pitchFamily="2" charset="2"/>
              <a:buChar char="§"/>
              <a:defRPr sz="2300">
                <a:solidFill>
                  <a:schemeClr val="tx1"/>
                </a:solidFill>
                <a:latin typeface="+mn-lt"/>
              </a:defRPr>
            </a:lvl9pPr>
          </a:lstStyle>
          <a:p>
            <a:pPr marL="179388" lvl="1" indent="-179388" algn="just" defTabSz="914400">
              <a:lnSpc>
                <a:spcPct val="150000"/>
              </a:lnSpc>
            </a:pPr>
            <a:r>
              <a:rPr kumimoji="0" lang="en-ZA" sz="24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Arial"/>
              </a:rPr>
              <a:t>Different non-financial support interventions during packaging of transactions were provided for most </a:t>
            </a:r>
            <a:r>
              <a:rPr lang="en-ZA" sz="2400" kern="0" dirty="0"/>
              <a:t>clients like hand holding</a:t>
            </a:r>
            <a:r>
              <a:rPr kumimoji="0" lang="en-ZA" sz="24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Arial"/>
              </a:rPr>
              <a:t>;</a:t>
            </a:r>
          </a:p>
          <a:p>
            <a:pPr marL="179388" marR="0" lvl="1" indent="-179388" algn="just" defTabSz="914400" rtl="0" eaLnBrk="0" fontAlgn="base" latinLnBrk="0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srgbClr val="F99707"/>
              </a:buClr>
              <a:buSzPct val="80000"/>
              <a:buFont typeface="Wingdings" pitchFamily="2" charset="2"/>
              <a:buChar char="§"/>
              <a:tabLst/>
              <a:defRPr/>
            </a:pPr>
            <a:r>
              <a:rPr kumimoji="0" lang="en-ZA" sz="24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Arial"/>
              </a:rPr>
              <a:t>Training and capacity building sessions to improve the understanding on the film industry funding model and requirements were held</a:t>
            </a:r>
            <a:r>
              <a:rPr lang="en-ZA" sz="2400" kern="0" dirty="0">
                <a:latin typeface="Arial"/>
              </a:rPr>
              <a:t>;</a:t>
            </a:r>
            <a:endParaRPr kumimoji="0" lang="en-ZA" sz="2400" b="0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Arial"/>
            </a:endParaRPr>
          </a:p>
          <a:p>
            <a:pPr marL="179388" lvl="1" indent="-179388" algn="just" defTabSz="914400">
              <a:lnSpc>
                <a:spcPct val="150000"/>
              </a:lnSpc>
              <a:defRPr/>
            </a:pPr>
            <a:r>
              <a:rPr kumimoji="0" lang="en-ZA" sz="24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Arial"/>
              </a:rPr>
              <a:t>Simulated Entrepreneurship training provided to emerging business to ensure </a:t>
            </a:r>
            <a:r>
              <a:rPr lang="en-ZA" sz="2400" kern="0" dirty="0"/>
              <a:t>sustainability</a:t>
            </a:r>
          </a:p>
          <a:p>
            <a:pPr marL="179388" lvl="1" indent="-179388" algn="just" defTabSz="914400">
              <a:lnSpc>
                <a:spcPct val="150000"/>
              </a:lnSpc>
              <a:defRPr/>
            </a:pPr>
            <a:r>
              <a:rPr lang="en-ZA" sz="2400" kern="0" dirty="0"/>
              <a:t>Mentorship and back office support was constantly provided both on the Technical and financial side for clients with needs by the Post investment unit to ensure business sustainability;</a:t>
            </a:r>
          </a:p>
          <a:p>
            <a:pPr marL="179388" lvl="1" indent="-179388" algn="just" defTabSz="914400">
              <a:lnSpc>
                <a:spcPct val="150000"/>
              </a:lnSpc>
              <a:defRPr/>
            </a:pPr>
            <a:r>
              <a:rPr lang="en-ZA" sz="2400" kern="0" dirty="0"/>
              <a:t>Constant visits and monitoring of business performance by the Post investment Associates to ensure business performance;</a:t>
            </a:r>
            <a:endParaRPr kumimoji="0" lang="en-ZA" sz="2400" b="0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Arial"/>
            </a:endParaRPr>
          </a:p>
          <a:p>
            <a:pPr marL="179388" marR="0" lvl="1" indent="-179388" algn="just" defTabSz="914400" rtl="0" eaLnBrk="0" fontAlgn="base" latinLnBrk="0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srgbClr val="F99707"/>
              </a:buClr>
              <a:buSzPct val="80000"/>
              <a:buFont typeface="Wingdings" pitchFamily="2" charset="2"/>
              <a:buChar char="§"/>
              <a:tabLst/>
              <a:defRPr/>
            </a:pPr>
            <a:r>
              <a:rPr kumimoji="0" lang="en-ZA" sz="24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Arial"/>
              </a:rPr>
              <a:t>Some clients got exposure though marketing channels like the National Tourism Indaba to showcase their products and International  Film </a:t>
            </a:r>
            <a:r>
              <a:rPr lang="en-ZA" sz="2400" kern="0" dirty="0">
                <a:latin typeface="Arial"/>
              </a:rPr>
              <a:t>Festivals (e.g. Cannes Film Market);</a:t>
            </a:r>
            <a:endParaRPr kumimoji="0" lang="en-ZA" sz="2400" b="0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Arial"/>
            </a:endParaRPr>
          </a:p>
          <a:p>
            <a:pPr marL="179388" marR="0" lvl="1" indent="-179388" algn="just" defTabSz="914400" rtl="0" eaLnBrk="0" fontAlgn="base" latinLnBrk="0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srgbClr val="F99707"/>
              </a:buClr>
              <a:buSzPct val="80000"/>
              <a:buFont typeface="Wingdings" pitchFamily="2" charset="2"/>
              <a:buChar char="§"/>
              <a:tabLst/>
              <a:defRPr/>
            </a:pPr>
            <a:r>
              <a:rPr kumimoji="0" lang="en-ZA" sz="24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Arial"/>
              </a:rPr>
              <a:t>Incubation and the online business planner tool were some of the support provided to some applicants in the sports, arts and culture sector;</a:t>
            </a:r>
          </a:p>
          <a:p>
            <a:pPr marL="179388" marR="0" lvl="1" indent="-179388" algn="l" defTabSz="914400" rtl="0" eaLnBrk="0" fontAlgn="base" latinLnBrk="0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srgbClr val="F99707"/>
              </a:buClr>
              <a:buSzPct val="80000"/>
              <a:buFont typeface="Wingdings" pitchFamily="2" charset="2"/>
              <a:buChar char="§"/>
              <a:tabLst/>
              <a:defRPr/>
            </a:pPr>
            <a:endParaRPr kumimoji="0" lang="en-ZA" sz="2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</a:endParaRPr>
          </a:p>
          <a:p>
            <a:pPr marL="179388" marR="0" lvl="1" indent="-179388" algn="l" defTabSz="914400" rtl="0" eaLnBrk="0" fontAlgn="base" latinLnBrk="0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srgbClr val="F99707"/>
              </a:buClr>
              <a:buSzPct val="80000"/>
              <a:buFont typeface="Wingdings" pitchFamily="2" charset="2"/>
              <a:buChar char="§"/>
              <a:tabLst/>
              <a:defRPr/>
            </a:pPr>
            <a:endParaRPr kumimoji="0" lang="en-ZA" sz="2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</a:endParaRPr>
          </a:p>
          <a:p>
            <a:pPr marL="179388" marR="0" lvl="1" indent="-179388" algn="l" defTabSz="914400" rtl="0" eaLnBrk="0" fontAlgn="base" latinLnBrk="0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srgbClr val="F99707"/>
              </a:buClr>
              <a:buSzPct val="80000"/>
              <a:buFont typeface="Wingdings" pitchFamily="2" charset="2"/>
              <a:buChar char="§"/>
              <a:tabLst/>
              <a:defRPr/>
            </a:pPr>
            <a:endParaRPr kumimoji="0" lang="en-ZA" sz="2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</a:endParaRPr>
          </a:p>
          <a:p>
            <a:pPr marL="179388" marR="0" lvl="1" indent="-179388" algn="l" defTabSz="914400" rtl="0" eaLnBrk="0" fontAlgn="base" latinLnBrk="0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srgbClr val="F99707"/>
              </a:buClr>
              <a:buSzPct val="80000"/>
              <a:buFont typeface="Wingdings" pitchFamily="2" charset="2"/>
              <a:buChar char="§"/>
              <a:tabLst/>
              <a:defRPr/>
            </a:pPr>
            <a:endParaRPr kumimoji="0" lang="en-ZA" sz="2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</a:endParaRPr>
          </a:p>
          <a:p>
            <a:pPr marL="179388" marR="0" lvl="1" indent="-179388" algn="l" defTabSz="914400" rtl="0" eaLnBrk="0" fontAlgn="base" latinLnBrk="0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srgbClr val="F99707"/>
              </a:buClr>
              <a:buSzPct val="80000"/>
              <a:buFont typeface="Wingdings" pitchFamily="2" charset="2"/>
              <a:buChar char="§"/>
              <a:tabLst/>
              <a:defRPr/>
            </a:pPr>
            <a:endParaRPr kumimoji="0" lang="en-ZA" sz="2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</a:endParaRPr>
          </a:p>
          <a:p>
            <a:pPr marL="179388" marR="0" lvl="1" indent="-179388" algn="l" defTabSz="914400" rtl="0" eaLnBrk="0" fontAlgn="base" latinLnBrk="0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srgbClr val="F99707"/>
              </a:buClr>
              <a:buSzPct val="80000"/>
              <a:buFont typeface="Wingdings" pitchFamily="2" charset="2"/>
              <a:buChar char="§"/>
              <a:tabLst/>
              <a:defRPr/>
            </a:pPr>
            <a:endParaRPr kumimoji="0" lang="en-ZA" sz="2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</a:endParaRPr>
          </a:p>
          <a:p>
            <a:pPr marL="179388" marR="0" lvl="1" indent="-179388" algn="l" defTabSz="914400" rtl="0" eaLnBrk="0" fontAlgn="base" latinLnBrk="0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srgbClr val="F99707"/>
              </a:buClr>
              <a:buSzPct val="80000"/>
              <a:buFont typeface="Wingdings" pitchFamily="2" charset="2"/>
              <a:buChar char="§"/>
              <a:tabLst/>
              <a:defRPr/>
            </a:pPr>
            <a:endParaRPr kumimoji="0" lang="en-ZA" sz="2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99707"/>
              </a:buClr>
              <a:buSzPct val="80000"/>
              <a:buFont typeface="Wingdings" pitchFamily="2" charset="2"/>
              <a:buNone/>
              <a:tabLst/>
              <a:defRPr/>
            </a:pPr>
            <a:endParaRPr kumimoji="0" lang="en-ZA" sz="2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471313" marR="0" lvl="0" indent="-471313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99707"/>
              </a:buClr>
              <a:buSzPct val="80000"/>
              <a:buFont typeface="Wingdings" pitchFamily="2" charset="2"/>
              <a:buChar char="§"/>
              <a:tabLst/>
              <a:defRPr/>
            </a:pPr>
            <a:endParaRPr kumimoji="0" lang="en-ZA" sz="2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0808346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Title 1">
            <a:extLst>
              <a:ext uri="{FF2B5EF4-FFF2-40B4-BE49-F238E27FC236}">
                <a16:creationId xmlns:a16="http://schemas.microsoft.com/office/drawing/2014/main" id="{7F8AFA25-5083-4C00-816A-ED890BA3A8A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6097" y="1408"/>
            <a:ext cx="10078789" cy="625153"/>
          </a:xfrm>
        </p:spPr>
        <p:txBody>
          <a:bodyPr/>
          <a:lstStyle/>
          <a:p>
            <a:pPr algn="ctr"/>
            <a:r>
              <a:rPr lang="en-US" altLang="en-US" dirty="0"/>
              <a:t>Life to Date Transactions Approved by DSAC </a:t>
            </a:r>
            <a:endParaRPr lang="en-ZA" altLang="en-US" dirty="0"/>
          </a:p>
        </p:txBody>
      </p:sp>
      <p:sp>
        <p:nvSpPr>
          <p:cNvPr id="87043" name="Content Placeholder 2">
            <a:extLst>
              <a:ext uri="{FF2B5EF4-FFF2-40B4-BE49-F238E27FC236}">
                <a16:creationId xmlns:a16="http://schemas.microsoft.com/office/drawing/2014/main" id="{EEB98EE3-8062-46A4-A709-2DF2B2B67240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65696" y="700336"/>
            <a:ext cx="12028943" cy="8280920"/>
          </a:xfrm>
        </p:spPr>
        <p:txBody>
          <a:bodyPr/>
          <a:lstStyle/>
          <a:p>
            <a:pPr marL="0" indent="0">
              <a:buFont typeface="Wingdings" panose="05000000000000000000" pitchFamily="2" charset="2"/>
              <a:buNone/>
            </a:pPr>
            <a:r>
              <a:rPr lang="en-ZA" altLang="en-US" sz="2400" dirty="0">
                <a:latin typeface="Arial "/>
              </a:rPr>
              <a:t>Tabled Below is a funnel presentation of funding applications under the DSAC VC Fund:</a:t>
            </a:r>
          </a:p>
          <a:p>
            <a:pPr marL="0" indent="0">
              <a:buFont typeface="Wingdings" panose="05000000000000000000" pitchFamily="2" charset="2"/>
              <a:buNone/>
            </a:pPr>
            <a:endParaRPr lang="en-ZA" altLang="en-US" sz="2400" dirty="0">
              <a:latin typeface="Arial "/>
            </a:endParaRPr>
          </a:p>
          <a:p>
            <a:pPr marL="0" indent="0">
              <a:buFont typeface="Wingdings" panose="05000000000000000000" pitchFamily="2" charset="2"/>
              <a:buNone/>
            </a:pPr>
            <a:endParaRPr lang="en-ZA" altLang="en-US" sz="2400" dirty="0">
              <a:latin typeface="Arial "/>
            </a:endParaRPr>
          </a:p>
          <a:p>
            <a:pPr marL="0" indent="0">
              <a:buFont typeface="Wingdings" panose="05000000000000000000" pitchFamily="2" charset="2"/>
              <a:buNone/>
            </a:pPr>
            <a:endParaRPr lang="en-ZA" altLang="en-US" sz="2400" dirty="0">
              <a:latin typeface="Arial "/>
            </a:endParaRPr>
          </a:p>
          <a:p>
            <a:pPr marL="0" indent="0">
              <a:buFont typeface="Wingdings" panose="05000000000000000000" pitchFamily="2" charset="2"/>
              <a:buNone/>
            </a:pPr>
            <a:endParaRPr lang="en-ZA" altLang="en-US" sz="2400" dirty="0">
              <a:latin typeface="Arial "/>
            </a:endParaRPr>
          </a:p>
          <a:p>
            <a:pPr marL="0" indent="0">
              <a:buFont typeface="Wingdings" panose="05000000000000000000" pitchFamily="2" charset="2"/>
              <a:buNone/>
            </a:pPr>
            <a:endParaRPr lang="en-ZA" altLang="en-US" sz="2400" dirty="0">
              <a:latin typeface="Arial "/>
            </a:endParaRPr>
          </a:p>
          <a:p>
            <a:pPr marL="0" indent="0">
              <a:buFont typeface="Wingdings" panose="05000000000000000000" pitchFamily="2" charset="2"/>
              <a:buNone/>
            </a:pPr>
            <a:endParaRPr lang="en-ZA" altLang="en-US" sz="2400" dirty="0">
              <a:latin typeface="Arial "/>
            </a:endParaRPr>
          </a:p>
          <a:p>
            <a:pPr marL="0" indent="0">
              <a:buFont typeface="Wingdings" panose="05000000000000000000" pitchFamily="2" charset="2"/>
              <a:buNone/>
            </a:pPr>
            <a:endParaRPr lang="en-ZA" altLang="en-US" sz="2400" dirty="0">
              <a:latin typeface="Arial "/>
            </a:endParaRPr>
          </a:p>
          <a:p>
            <a:pPr marL="0" indent="0">
              <a:buFont typeface="Wingdings" panose="05000000000000000000" pitchFamily="2" charset="2"/>
              <a:buNone/>
            </a:pPr>
            <a:endParaRPr lang="en-ZA" altLang="en-US" sz="2400" dirty="0">
              <a:latin typeface="Arial "/>
            </a:endParaRPr>
          </a:p>
          <a:p>
            <a:pPr marL="0" indent="0">
              <a:buFont typeface="Wingdings" panose="05000000000000000000" pitchFamily="2" charset="2"/>
              <a:buNone/>
            </a:pPr>
            <a:endParaRPr lang="en-ZA" altLang="en-US" sz="2400" dirty="0">
              <a:latin typeface="Arial "/>
            </a:endParaRPr>
          </a:p>
          <a:p>
            <a:pPr marL="0" indent="0">
              <a:buFont typeface="Wingdings" panose="05000000000000000000" pitchFamily="2" charset="2"/>
              <a:buNone/>
            </a:pPr>
            <a:endParaRPr lang="en-ZA" altLang="en-US" sz="2400" dirty="0">
              <a:latin typeface="Arial "/>
            </a:endParaRPr>
          </a:p>
          <a:p>
            <a:pPr marL="0" indent="0">
              <a:buFont typeface="Wingdings" panose="05000000000000000000" pitchFamily="2" charset="2"/>
              <a:buNone/>
            </a:pPr>
            <a:endParaRPr lang="en-ZA" altLang="en-US" sz="2400" dirty="0">
              <a:latin typeface="Arial "/>
            </a:endParaRPr>
          </a:p>
          <a:p>
            <a:pPr marL="0" indent="0">
              <a:buFont typeface="Wingdings" panose="05000000000000000000" pitchFamily="2" charset="2"/>
              <a:buNone/>
            </a:pPr>
            <a:endParaRPr lang="en-ZA" altLang="en-US" sz="2400" dirty="0">
              <a:latin typeface="Arial "/>
            </a:endParaRPr>
          </a:p>
          <a:p>
            <a:pPr algn="just">
              <a:buFont typeface="Wingdings" panose="05000000000000000000" pitchFamily="2" charset="2"/>
              <a:buChar char="v"/>
            </a:pPr>
            <a:endParaRPr lang="en-ZA" altLang="en-US" sz="800" dirty="0">
              <a:latin typeface="Arial "/>
            </a:endParaRPr>
          </a:p>
          <a:p>
            <a:pPr algn="just">
              <a:buFont typeface="Wingdings" panose="05000000000000000000" pitchFamily="2" charset="2"/>
              <a:buChar char="v"/>
            </a:pPr>
            <a:r>
              <a:rPr lang="en-ZA" altLang="en-US" sz="2000" dirty="0">
                <a:latin typeface="Arial "/>
              </a:rPr>
              <a:t>A total of 154 applications to the value of R1.43 billion (100%) have been received and processed:</a:t>
            </a:r>
          </a:p>
          <a:p>
            <a:pPr lvl="1" algn="just">
              <a:buFont typeface="Wingdings" panose="05000000000000000000" pitchFamily="2" charset="2"/>
              <a:buChar char="v"/>
            </a:pPr>
            <a:r>
              <a:rPr lang="en-ZA" altLang="en-US" sz="2000" dirty="0">
                <a:latin typeface="Arial "/>
              </a:rPr>
              <a:t>146 of these applications to the value of R1.24 billion (87%)  have been successfully screened</a:t>
            </a:r>
          </a:p>
          <a:p>
            <a:pPr lvl="1" algn="just">
              <a:buFont typeface="Wingdings" panose="05000000000000000000" pitchFamily="2" charset="2"/>
              <a:buChar char="v"/>
            </a:pPr>
            <a:r>
              <a:rPr lang="en-ZA" altLang="en-US" sz="2000" dirty="0">
                <a:latin typeface="Arial "/>
              </a:rPr>
              <a:t>116 of the screened applications to the value of R1.03 billion (83.1%) were subsequently declined;</a:t>
            </a:r>
          </a:p>
          <a:p>
            <a:pPr lvl="1" algn="just">
              <a:buFont typeface="Wingdings" panose="05000000000000000000" pitchFamily="2" charset="2"/>
              <a:buChar char="v"/>
            </a:pPr>
            <a:r>
              <a:rPr lang="en-ZA" altLang="en-US" sz="2000" dirty="0">
                <a:latin typeface="Arial "/>
              </a:rPr>
              <a:t>12 applications to the value of R116.5 million (9.4%) have made it to the DD stage;</a:t>
            </a:r>
          </a:p>
          <a:p>
            <a:pPr lvl="1" algn="just">
              <a:buFont typeface="Wingdings" panose="05000000000000000000" pitchFamily="2" charset="2"/>
              <a:buChar char="v"/>
            </a:pPr>
            <a:r>
              <a:rPr lang="en-ZA" altLang="en-US" sz="2000" dirty="0">
                <a:latin typeface="Arial "/>
              </a:rPr>
              <a:t>18 of the screened applications to the value of R92.49 million (7.5%) were approved;</a:t>
            </a:r>
          </a:p>
          <a:p>
            <a:pPr lvl="1" algn="just">
              <a:buFont typeface="Wingdings" panose="05000000000000000000" pitchFamily="2" charset="2"/>
              <a:buChar char="v"/>
            </a:pPr>
            <a:r>
              <a:rPr lang="en-ZA" altLang="en-US" sz="2000" dirty="0">
                <a:latin typeface="Arial "/>
              </a:rPr>
              <a:t>9 of the approved transactions to the value of R43.3 million (46.83%) have since been disbursed;</a:t>
            </a:r>
          </a:p>
          <a:p>
            <a:pPr lvl="1" algn="just">
              <a:buFont typeface="Wingdings" panose="05000000000000000000" pitchFamily="2" charset="2"/>
              <a:buChar char="v"/>
            </a:pPr>
            <a:endParaRPr lang="en-ZA" altLang="en-US" sz="2000" dirty="0">
              <a:latin typeface="Arial "/>
            </a:endParaRPr>
          </a:p>
          <a:p>
            <a:pPr>
              <a:buFont typeface="Wingdings" panose="05000000000000000000" pitchFamily="2" charset="2"/>
              <a:buChar char="v"/>
            </a:pPr>
            <a:endParaRPr lang="en-ZA" altLang="en-US" dirty="0"/>
          </a:p>
        </p:txBody>
      </p:sp>
      <p:sp>
        <p:nvSpPr>
          <p:cNvPr id="87044" name="Slide Number Placeholder 3">
            <a:extLst>
              <a:ext uri="{FF2B5EF4-FFF2-40B4-BE49-F238E27FC236}">
                <a16:creationId xmlns:a16="http://schemas.microsoft.com/office/drawing/2014/main" id="{BB71999F-2D0D-4C33-A1EF-0FF3670B780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517525">
              <a:defRPr sz="36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1pPr>
            <a:lvl2pPr defTabSz="517525">
              <a:defRPr sz="36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2pPr>
            <a:lvl3pPr defTabSz="517525">
              <a:defRPr sz="36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3pPr>
            <a:lvl4pPr defTabSz="517525">
              <a:defRPr sz="36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4pPr>
            <a:lvl5pPr defTabSz="517525">
              <a:defRPr sz="36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5pPr>
            <a:lvl6pPr marL="1738313" indent="419100" defTabSz="517525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6pPr>
            <a:lvl7pPr marL="2195513" indent="419100" defTabSz="517525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7pPr>
            <a:lvl8pPr marL="2652713" indent="419100" defTabSz="517525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8pPr>
            <a:lvl9pPr marL="3109913" indent="419100" defTabSz="517525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9pPr>
          </a:lstStyle>
          <a:p>
            <a:fld id="{B539D7A4-DA00-43C7-93C0-98ED1F8A35A5}" type="slidenum">
              <a:rPr lang="en-ZA" altLang="en-US" sz="2000" smtClean="0">
                <a:solidFill>
                  <a:srgbClr val="FFFFFF"/>
                </a:solidFill>
                <a:latin typeface="Arial" panose="020B0604020202020204" pitchFamily="34" charset="0"/>
              </a:rPr>
              <a:pPr/>
              <a:t>9</a:t>
            </a:fld>
            <a:endParaRPr lang="en-ZA" altLang="en-US" sz="20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mc:AlternateContent xmlns:mc="http://schemas.openxmlformats.org/markup-compatibility/2006" xmlns:cx2="http://schemas.microsoft.com/office/drawing/2015/10/21/chartex">
        <mc:Choice Requires="cx2">
          <p:graphicFrame>
            <p:nvGraphicFramePr>
              <p:cNvPr id="7" name="Chart 6">
                <a:extLst>
                  <a:ext uri="{FF2B5EF4-FFF2-40B4-BE49-F238E27FC236}">
                    <a16:creationId xmlns:a16="http://schemas.microsoft.com/office/drawing/2014/main" id="{FB689138-5A8B-4419-B82D-B0BD64145F30}"/>
                  </a:ext>
                </a:extLst>
              </p:cNvPr>
              <p:cNvGraphicFramePr/>
              <p:nvPr>
                <p:extLst>
                  <p:ext uri="{D42A27DB-BD31-4B8C-83A1-F6EECF244321}">
                    <p14:modId xmlns:p14="http://schemas.microsoft.com/office/powerpoint/2010/main" val="622985710"/>
                  </p:ext>
                </p:extLst>
              </p:nvPr>
            </p:nvGraphicFramePr>
            <p:xfrm>
              <a:off x="178365" y="1134688"/>
              <a:ext cx="12028943" cy="5182271"/>
            </p:xfrm>
            <a:graphic>
              <a:graphicData uri="http://schemas.microsoft.com/office/drawing/2014/chartex">
                <cx:chart xmlns:cx="http://schemas.microsoft.com/office/drawing/2014/chartex" xmlns:r="http://schemas.openxmlformats.org/officeDocument/2006/relationships" r:id="rId2"/>
              </a:graphicData>
            </a:graphic>
          </p:graphicFrame>
        </mc:Choice>
        <mc:Fallback xmlns="">
          <p:pic>
            <p:nvPicPr>
              <p:cNvPr id="7" name="Chart 6">
                <a:extLst>
                  <a:ext uri="{FF2B5EF4-FFF2-40B4-BE49-F238E27FC236}">
                    <a16:creationId xmlns:a16="http://schemas.microsoft.com/office/drawing/2014/main" id="{FB689138-5A8B-4419-B82D-B0BD64145F30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78365" y="1134688"/>
                <a:ext cx="12028943" cy="5182271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44840100"/>
      </p:ext>
    </p:extLst>
  </p:cSld>
  <p:clrMapOvr>
    <a:masterClrMapping/>
  </p:clrMapOvr>
</p:sld>
</file>

<file path=ppt/theme/theme1.xml><?xml version="1.0" encoding="utf-8"?>
<a:theme xmlns:a="http://schemas.openxmlformats.org/drawingml/2006/main" name="7_Default Design">
  <a:themeElements>
    <a:clrScheme name="Custom 1">
      <a:dk1>
        <a:srgbClr val="000000"/>
      </a:dk1>
      <a:lt1>
        <a:srgbClr val="FFFFFF"/>
      </a:lt1>
      <a:dk2>
        <a:srgbClr val="714B25"/>
      </a:dk2>
      <a:lt2>
        <a:srgbClr val="FFC671"/>
      </a:lt2>
      <a:accent1>
        <a:srgbClr val="A26000"/>
      </a:accent1>
      <a:accent2>
        <a:srgbClr val="FF9933"/>
      </a:accent2>
      <a:accent3>
        <a:srgbClr val="3F2A15"/>
      </a:accent3>
      <a:accent4>
        <a:srgbClr val="D0A172"/>
      </a:accent4>
      <a:accent5>
        <a:srgbClr val="E2C5A8"/>
      </a:accent5>
      <a:accent6>
        <a:srgbClr val="A7C36F"/>
      </a:accent6>
      <a:hlink>
        <a:srgbClr val="CADBA8"/>
      </a:hlink>
      <a:folHlink>
        <a:srgbClr val="135F32"/>
      </a:folHlink>
    </a:clrScheme>
    <a:fontScheme name="Default Design">
      <a:majorFont>
        <a:latin typeface="Arial Narrow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3">
        <a:dk1>
          <a:srgbClr val="000000"/>
        </a:dk1>
        <a:lt1>
          <a:srgbClr val="FFFFFF"/>
        </a:lt1>
        <a:dk2>
          <a:srgbClr val="FF9900"/>
        </a:dk2>
        <a:lt2>
          <a:srgbClr val="808080"/>
        </a:lt2>
        <a:accent1>
          <a:srgbClr val="E6EED6"/>
        </a:accent1>
        <a:accent2>
          <a:srgbClr val="FFC671"/>
        </a:accent2>
        <a:accent3>
          <a:srgbClr val="FFFFFF"/>
        </a:accent3>
        <a:accent4>
          <a:srgbClr val="000000"/>
        </a:accent4>
        <a:accent5>
          <a:srgbClr val="F0F5E8"/>
        </a:accent5>
        <a:accent6>
          <a:srgbClr val="E7B366"/>
        </a:accent6>
        <a:hlink>
          <a:srgbClr val="A7C36F"/>
        </a:hlink>
        <a:folHlink>
          <a:srgbClr val="1A574B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1_Default Design">
  <a:themeElements>
    <a:clrScheme name="1_Default Design 13">
      <a:dk1>
        <a:srgbClr val="000000"/>
      </a:dk1>
      <a:lt1>
        <a:srgbClr val="FFFFFF"/>
      </a:lt1>
      <a:dk2>
        <a:srgbClr val="FF9900"/>
      </a:dk2>
      <a:lt2>
        <a:srgbClr val="808080"/>
      </a:lt2>
      <a:accent1>
        <a:srgbClr val="E6EED6"/>
      </a:accent1>
      <a:accent2>
        <a:srgbClr val="FFC671"/>
      </a:accent2>
      <a:accent3>
        <a:srgbClr val="FFFFFF"/>
      </a:accent3>
      <a:accent4>
        <a:srgbClr val="000000"/>
      </a:accent4>
      <a:accent5>
        <a:srgbClr val="F0F5E8"/>
      </a:accent5>
      <a:accent6>
        <a:srgbClr val="E7B366"/>
      </a:accent6>
      <a:hlink>
        <a:srgbClr val="A7C36F"/>
      </a:hlink>
      <a:folHlink>
        <a:srgbClr val="1A574B"/>
      </a:folHlink>
    </a:clrScheme>
    <a:fontScheme name="1_Default Design">
      <a:majorFont>
        <a:latin typeface="Arial Narrow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3">
        <a:dk1>
          <a:srgbClr val="000000"/>
        </a:dk1>
        <a:lt1>
          <a:srgbClr val="FFFFFF"/>
        </a:lt1>
        <a:dk2>
          <a:srgbClr val="FF9900"/>
        </a:dk2>
        <a:lt2>
          <a:srgbClr val="808080"/>
        </a:lt2>
        <a:accent1>
          <a:srgbClr val="E6EED6"/>
        </a:accent1>
        <a:accent2>
          <a:srgbClr val="FFC671"/>
        </a:accent2>
        <a:accent3>
          <a:srgbClr val="FFFFFF"/>
        </a:accent3>
        <a:accent4>
          <a:srgbClr val="000000"/>
        </a:accent4>
        <a:accent5>
          <a:srgbClr val="F0F5E8"/>
        </a:accent5>
        <a:accent6>
          <a:srgbClr val="E7B366"/>
        </a:accent6>
        <a:hlink>
          <a:srgbClr val="A7C36F"/>
        </a:hlink>
        <a:folHlink>
          <a:srgbClr val="1A574B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8_Default Design">
  <a:themeElements>
    <a:clrScheme name="Custom 2">
      <a:dk1>
        <a:srgbClr val="000000"/>
      </a:dk1>
      <a:lt1>
        <a:srgbClr val="FFFFFF"/>
      </a:lt1>
      <a:dk2>
        <a:srgbClr val="714B25"/>
      </a:dk2>
      <a:lt2>
        <a:srgbClr val="FFC671"/>
      </a:lt2>
      <a:accent1>
        <a:srgbClr val="FF7D25"/>
      </a:accent1>
      <a:accent2>
        <a:srgbClr val="FF9933"/>
      </a:accent2>
      <a:accent3>
        <a:srgbClr val="3F2A15"/>
      </a:accent3>
      <a:accent4>
        <a:srgbClr val="D0A172"/>
      </a:accent4>
      <a:accent5>
        <a:srgbClr val="E2C5A8"/>
      </a:accent5>
      <a:accent6>
        <a:srgbClr val="A7C36F"/>
      </a:accent6>
      <a:hlink>
        <a:srgbClr val="CADBA8"/>
      </a:hlink>
      <a:folHlink>
        <a:srgbClr val="135F32"/>
      </a:folHlink>
    </a:clrScheme>
    <a:fontScheme name="1_Default Design">
      <a:majorFont>
        <a:latin typeface="Arial Narrow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noFill/>
        </a:ln>
        <a:effectLst/>
      </a:spPr>
      <a:bodyPr rtlCol="0" anchor="ctr"/>
      <a:lstStyle>
        <a:defPPr algn="ctr">
          <a:defRPr dirty="0"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 w="6350" cmpd="sng">
          <a:solidFill>
            <a:schemeClr val="tx1">
              <a:lumMod val="95000"/>
              <a:lumOff val="5000"/>
            </a:schemeClr>
          </a:solidFill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3">
        <a:dk1>
          <a:srgbClr val="000000"/>
        </a:dk1>
        <a:lt1>
          <a:srgbClr val="FFFFFF"/>
        </a:lt1>
        <a:dk2>
          <a:srgbClr val="FF9900"/>
        </a:dk2>
        <a:lt2>
          <a:srgbClr val="808080"/>
        </a:lt2>
        <a:accent1>
          <a:srgbClr val="E6EED6"/>
        </a:accent1>
        <a:accent2>
          <a:srgbClr val="FFC671"/>
        </a:accent2>
        <a:accent3>
          <a:srgbClr val="FFFFFF"/>
        </a:accent3>
        <a:accent4>
          <a:srgbClr val="000000"/>
        </a:accent4>
        <a:accent5>
          <a:srgbClr val="F0F5E8"/>
        </a:accent5>
        <a:accent6>
          <a:srgbClr val="E7B366"/>
        </a:accent6>
        <a:hlink>
          <a:srgbClr val="A7C36F"/>
        </a:hlink>
        <a:folHlink>
          <a:srgbClr val="1A574B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2.xml><?xml version="1.0" encoding="utf-8"?>
<a:theme xmlns:a="http://schemas.openxmlformats.org/drawingml/2006/main" name="17_Default Design">
  <a:themeElements>
    <a:clrScheme name="1_Default Design 13">
      <a:dk1>
        <a:srgbClr val="000000"/>
      </a:dk1>
      <a:lt1>
        <a:srgbClr val="FFFFFF"/>
      </a:lt1>
      <a:dk2>
        <a:srgbClr val="FF9900"/>
      </a:dk2>
      <a:lt2>
        <a:srgbClr val="808080"/>
      </a:lt2>
      <a:accent1>
        <a:srgbClr val="E6EED6"/>
      </a:accent1>
      <a:accent2>
        <a:srgbClr val="FFC671"/>
      </a:accent2>
      <a:accent3>
        <a:srgbClr val="FFFFFF"/>
      </a:accent3>
      <a:accent4>
        <a:srgbClr val="000000"/>
      </a:accent4>
      <a:accent5>
        <a:srgbClr val="F0F5E8"/>
      </a:accent5>
      <a:accent6>
        <a:srgbClr val="E7B366"/>
      </a:accent6>
      <a:hlink>
        <a:srgbClr val="A7C36F"/>
      </a:hlink>
      <a:folHlink>
        <a:srgbClr val="1A574B"/>
      </a:folHlink>
    </a:clrScheme>
    <a:fontScheme name="1_Default Design">
      <a:majorFont>
        <a:latin typeface="Arial Narrow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3">
        <a:dk1>
          <a:srgbClr val="000000"/>
        </a:dk1>
        <a:lt1>
          <a:srgbClr val="FFFFFF"/>
        </a:lt1>
        <a:dk2>
          <a:srgbClr val="FF9900"/>
        </a:dk2>
        <a:lt2>
          <a:srgbClr val="808080"/>
        </a:lt2>
        <a:accent1>
          <a:srgbClr val="E6EED6"/>
        </a:accent1>
        <a:accent2>
          <a:srgbClr val="FFC671"/>
        </a:accent2>
        <a:accent3>
          <a:srgbClr val="FFFFFF"/>
        </a:accent3>
        <a:accent4>
          <a:srgbClr val="000000"/>
        </a:accent4>
        <a:accent5>
          <a:srgbClr val="F0F5E8"/>
        </a:accent5>
        <a:accent6>
          <a:srgbClr val="E7B366"/>
        </a:accent6>
        <a:hlink>
          <a:srgbClr val="A7C36F"/>
        </a:hlink>
        <a:folHlink>
          <a:srgbClr val="1A574B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3_Default Design">
  <a:themeElements>
    <a:clrScheme name="1_Default Design 13">
      <a:dk1>
        <a:srgbClr val="000000"/>
      </a:dk1>
      <a:lt1>
        <a:srgbClr val="FFFFFF"/>
      </a:lt1>
      <a:dk2>
        <a:srgbClr val="FF9900"/>
      </a:dk2>
      <a:lt2>
        <a:srgbClr val="808080"/>
      </a:lt2>
      <a:accent1>
        <a:srgbClr val="E6EED6"/>
      </a:accent1>
      <a:accent2>
        <a:srgbClr val="FFC671"/>
      </a:accent2>
      <a:accent3>
        <a:srgbClr val="FFFFFF"/>
      </a:accent3>
      <a:accent4>
        <a:srgbClr val="000000"/>
      </a:accent4>
      <a:accent5>
        <a:srgbClr val="F0F5E8"/>
      </a:accent5>
      <a:accent6>
        <a:srgbClr val="E7B366"/>
      </a:accent6>
      <a:hlink>
        <a:srgbClr val="A7C36F"/>
      </a:hlink>
      <a:folHlink>
        <a:srgbClr val="1A574B"/>
      </a:folHlink>
    </a:clrScheme>
    <a:fontScheme name="1_Default Design">
      <a:majorFont>
        <a:latin typeface="Arial Narrow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3">
        <a:dk1>
          <a:srgbClr val="000000"/>
        </a:dk1>
        <a:lt1>
          <a:srgbClr val="FFFFFF"/>
        </a:lt1>
        <a:dk2>
          <a:srgbClr val="FF9900"/>
        </a:dk2>
        <a:lt2>
          <a:srgbClr val="808080"/>
        </a:lt2>
        <a:accent1>
          <a:srgbClr val="E6EED6"/>
        </a:accent1>
        <a:accent2>
          <a:srgbClr val="FFC671"/>
        </a:accent2>
        <a:accent3>
          <a:srgbClr val="FFFFFF"/>
        </a:accent3>
        <a:accent4>
          <a:srgbClr val="000000"/>
        </a:accent4>
        <a:accent5>
          <a:srgbClr val="F0F5E8"/>
        </a:accent5>
        <a:accent6>
          <a:srgbClr val="E7B366"/>
        </a:accent6>
        <a:hlink>
          <a:srgbClr val="A7C36F"/>
        </a:hlink>
        <a:folHlink>
          <a:srgbClr val="1A574B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6_Default Design">
  <a:themeElements>
    <a:clrScheme name="Custom 1">
      <a:dk1>
        <a:srgbClr val="000000"/>
      </a:dk1>
      <a:lt1>
        <a:srgbClr val="FFFFFF"/>
      </a:lt1>
      <a:dk2>
        <a:srgbClr val="714B25"/>
      </a:dk2>
      <a:lt2>
        <a:srgbClr val="FFC671"/>
      </a:lt2>
      <a:accent1>
        <a:srgbClr val="A26000"/>
      </a:accent1>
      <a:accent2>
        <a:srgbClr val="FF9933"/>
      </a:accent2>
      <a:accent3>
        <a:srgbClr val="3F2A15"/>
      </a:accent3>
      <a:accent4>
        <a:srgbClr val="D0A172"/>
      </a:accent4>
      <a:accent5>
        <a:srgbClr val="E2C5A8"/>
      </a:accent5>
      <a:accent6>
        <a:srgbClr val="A7C36F"/>
      </a:accent6>
      <a:hlink>
        <a:srgbClr val="CADBA8"/>
      </a:hlink>
      <a:folHlink>
        <a:srgbClr val="135F32"/>
      </a:folHlink>
    </a:clrScheme>
    <a:fontScheme name="Default Design">
      <a:majorFont>
        <a:latin typeface="Arial Narrow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3">
        <a:dk1>
          <a:srgbClr val="000000"/>
        </a:dk1>
        <a:lt1>
          <a:srgbClr val="FFFFFF"/>
        </a:lt1>
        <a:dk2>
          <a:srgbClr val="FF9900"/>
        </a:dk2>
        <a:lt2>
          <a:srgbClr val="808080"/>
        </a:lt2>
        <a:accent1>
          <a:srgbClr val="E6EED6"/>
        </a:accent1>
        <a:accent2>
          <a:srgbClr val="FFC671"/>
        </a:accent2>
        <a:accent3>
          <a:srgbClr val="FFFFFF"/>
        </a:accent3>
        <a:accent4>
          <a:srgbClr val="000000"/>
        </a:accent4>
        <a:accent5>
          <a:srgbClr val="F0F5E8"/>
        </a:accent5>
        <a:accent6>
          <a:srgbClr val="E7B366"/>
        </a:accent6>
        <a:hlink>
          <a:srgbClr val="A7C36F"/>
        </a:hlink>
        <a:folHlink>
          <a:srgbClr val="1A574B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44_Default Design">
  <a:themeElements>
    <a:clrScheme name="Custom 2">
      <a:dk1>
        <a:srgbClr val="000000"/>
      </a:dk1>
      <a:lt1>
        <a:srgbClr val="FFFFFF"/>
      </a:lt1>
      <a:dk2>
        <a:srgbClr val="714B25"/>
      </a:dk2>
      <a:lt2>
        <a:srgbClr val="FFC671"/>
      </a:lt2>
      <a:accent1>
        <a:srgbClr val="FF7D25"/>
      </a:accent1>
      <a:accent2>
        <a:srgbClr val="FF9933"/>
      </a:accent2>
      <a:accent3>
        <a:srgbClr val="3F2A15"/>
      </a:accent3>
      <a:accent4>
        <a:srgbClr val="D0A172"/>
      </a:accent4>
      <a:accent5>
        <a:srgbClr val="E2C5A8"/>
      </a:accent5>
      <a:accent6>
        <a:srgbClr val="A7C36F"/>
      </a:accent6>
      <a:hlink>
        <a:srgbClr val="CADBA8"/>
      </a:hlink>
      <a:folHlink>
        <a:srgbClr val="135F32"/>
      </a:folHlink>
    </a:clrScheme>
    <a:fontScheme name="1_Default Design">
      <a:majorFont>
        <a:latin typeface="Arial Narrow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3">
        <a:dk1>
          <a:srgbClr val="000000"/>
        </a:dk1>
        <a:lt1>
          <a:srgbClr val="FFFFFF"/>
        </a:lt1>
        <a:dk2>
          <a:srgbClr val="FF9900"/>
        </a:dk2>
        <a:lt2>
          <a:srgbClr val="808080"/>
        </a:lt2>
        <a:accent1>
          <a:srgbClr val="E6EED6"/>
        </a:accent1>
        <a:accent2>
          <a:srgbClr val="FFC671"/>
        </a:accent2>
        <a:accent3>
          <a:srgbClr val="FFFFFF"/>
        </a:accent3>
        <a:accent4>
          <a:srgbClr val="000000"/>
        </a:accent4>
        <a:accent5>
          <a:srgbClr val="F0F5E8"/>
        </a:accent5>
        <a:accent6>
          <a:srgbClr val="E7B366"/>
        </a:accent6>
        <a:hlink>
          <a:srgbClr val="A7C36F"/>
        </a:hlink>
        <a:folHlink>
          <a:srgbClr val="1A574B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21_Default Design">
  <a:themeElements>
    <a:clrScheme name="1_Default Design 13">
      <a:dk1>
        <a:srgbClr val="000000"/>
      </a:dk1>
      <a:lt1>
        <a:srgbClr val="FFFFFF"/>
      </a:lt1>
      <a:dk2>
        <a:srgbClr val="FF9900"/>
      </a:dk2>
      <a:lt2>
        <a:srgbClr val="808080"/>
      </a:lt2>
      <a:accent1>
        <a:srgbClr val="E6EED6"/>
      </a:accent1>
      <a:accent2>
        <a:srgbClr val="FFC671"/>
      </a:accent2>
      <a:accent3>
        <a:srgbClr val="FFFFFF"/>
      </a:accent3>
      <a:accent4>
        <a:srgbClr val="000000"/>
      </a:accent4>
      <a:accent5>
        <a:srgbClr val="F0F5E8"/>
      </a:accent5>
      <a:accent6>
        <a:srgbClr val="E7B366"/>
      </a:accent6>
      <a:hlink>
        <a:srgbClr val="A7C36F"/>
      </a:hlink>
      <a:folHlink>
        <a:srgbClr val="1A574B"/>
      </a:folHlink>
    </a:clrScheme>
    <a:fontScheme name="1_Default Design">
      <a:majorFont>
        <a:latin typeface="Arial Narrow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3">
        <a:dk1>
          <a:srgbClr val="000000"/>
        </a:dk1>
        <a:lt1>
          <a:srgbClr val="FFFFFF"/>
        </a:lt1>
        <a:dk2>
          <a:srgbClr val="FF9900"/>
        </a:dk2>
        <a:lt2>
          <a:srgbClr val="808080"/>
        </a:lt2>
        <a:accent1>
          <a:srgbClr val="E6EED6"/>
        </a:accent1>
        <a:accent2>
          <a:srgbClr val="FFC671"/>
        </a:accent2>
        <a:accent3>
          <a:srgbClr val="FFFFFF"/>
        </a:accent3>
        <a:accent4>
          <a:srgbClr val="000000"/>
        </a:accent4>
        <a:accent5>
          <a:srgbClr val="F0F5E8"/>
        </a:accent5>
        <a:accent6>
          <a:srgbClr val="E7B366"/>
        </a:accent6>
        <a:hlink>
          <a:srgbClr val="A7C36F"/>
        </a:hlink>
        <a:folHlink>
          <a:srgbClr val="1A574B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4_Default Design">
  <a:themeElements>
    <a:clrScheme name="Custom 2">
      <a:dk1>
        <a:srgbClr val="000000"/>
      </a:dk1>
      <a:lt1>
        <a:srgbClr val="FFFFFF"/>
      </a:lt1>
      <a:dk2>
        <a:srgbClr val="714B25"/>
      </a:dk2>
      <a:lt2>
        <a:srgbClr val="FFC671"/>
      </a:lt2>
      <a:accent1>
        <a:srgbClr val="FF7D25"/>
      </a:accent1>
      <a:accent2>
        <a:srgbClr val="FF9933"/>
      </a:accent2>
      <a:accent3>
        <a:srgbClr val="3F2A15"/>
      </a:accent3>
      <a:accent4>
        <a:srgbClr val="D0A172"/>
      </a:accent4>
      <a:accent5>
        <a:srgbClr val="E2C5A8"/>
      </a:accent5>
      <a:accent6>
        <a:srgbClr val="A7C36F"/>
      </a:accent6>
      <a:hlink>
        <a:srgbClr val="CADBA8"/>
      </a:hlink>
      <a:folHlink>
        <a:srgbClr val="135F32"/>
      </a:folHlink>
    </a:clrScheme>
    <a:fontScheme name="1_Default Design">
      <a:majorFont>
        <a:latin typeface="Arial Narrow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noFill/>
        </a:ln>
        <a:effectLst/>
      </a:spPr>
      <a:bodyPr rtlCol="0" anchor="ctr"/>
      <a:lstStyle>
        <a:defPPr algn="ctr">
          <a:defRPr dirty="0"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 w="6350" cmpd="sng">
          <a:solidFill>
            <a:schemeClr val="tx1">
              <a:lumMod val="95000"/>
              <a:lumOff val="5000"/>
            </a:schemeClr>
          </a:solidFill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3">
        <a:dk1>
          <a:srgbClr val="000000"/>
        </a:dk1>
        <a:lt1>
          <a:srgbClr val="FFFFFF"/>
        </a:lt1>
        <a:dk2>
          <a:srgbClr val="FF9900"/>
        </a:dk2>
        <a:lt2>
          <a:srgbClr val="808080"/>
        </a:lt2>
        <a:accent1>
          <a:srgbClr val="E6EED6"/>
        </a:accent1>
        <a:accent2>
          <a:srgbClr val="FFC671"/>
        </a:accent2>
        <a:accent3>
          <a:srgbClr val="FFFFFF"/>
        </a:accent3>
        <a:accent4>
          <a:srgbClr val="000000"/>
        </a:accent4>
        <a:accent5>
          <a:srgbClr val="F0F5E8"/>
        </a:accent5>
        <a:accent6>
          <a:srgbClr val="E7B366"/>
        </a:accent6>
        <a:hlink>
          <a:srgbClr val="A7C36F"/>
        </a:hlink>
        <a:folHlink>
          <a:srgbClr val="1A574B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5_Default Design">
  <a:themeElements>
    <a:clrScheme name="Custom 2">
      <a:dk1>
        <a:srgbClr val="000000"/>
      </a:dk1>
      <a:lt1>
        <a:srgbClr val="FFFFFF"/>
      </a:lt1>
      <a:dk2>
        <a:srgbClr val="714B25"/>
      </a:dk2>
      <a:lt2>
        <a:srgbClr val="FFC671"/>
      </a:lt2>
      <a:accent1>
        <a:srgbClr val="FF7D25"/>
      </a:accent1>
      <a:accent2>
        <a:srgbClr val="FF9933"/>
      </a:accent2>
      <a:accent3>
        <a:srgbClr val="3F2A15"/>
      </a:accent3>
      <a:accent4>
        <a:srgbClr val="D0A172"/>
      </a:accent4>
      <a:accent5>
        <a:srgbClr val="E2C5A8"/>
      </a:accent5>
      <a:accent6>
        <a:srgbClr val="A7C36F"/>
      </a:accent6>
      <a:hlink>
        <a:srgbClr val="CADBA8"/>
      </a:hlink>
      <a:folHlink>
        <a:srgbClr val="135F32"/>
      </a:folHlink>
    </a:clrScheme>
    <a:fontScheme name="1_Default Design">
      <a:majorFont>
        <a:latin typeface="Arial Narrow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noFill/>
        </a:ln>
        <a:effectLst/>
      </a:spPr>
      <a:bodyPr rtlCol="0" anchor="ctr"/>
      <a:lstStyle>
        <a:defPPr algn="ctr">
          <a:defRPr dirty="0"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 w="6350" cmpd="sng">
          <a:solidFill>
            <a:schemeClr val="tx1">
              <a:lumMod val="95000"/>
              <a:lumOff val="5000"/>
            </a:schemeClr>
          </a:solidFill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3">
        <a:dk1>
          <a:srgbClr val="000000"/>
        </a:dk1>
        <a:lt1>
          <a:srgbClr val="FFFFFF"/>
        </a:lt1>
        <a:dk2>
          <a:srgbClr val="FF9900"/>
        </a:dk2>
        <a:lt2>
          <a:srgbClr val="808080"/>
        </a:lt2>
        <a:accent1>
          <a:srgbClr val="E6EED6"/>
        </a:accent1>
        <a:accent2>
          <a:srgbClr val="FFC671"/>
        </a:accent2>
        <a:accent3>
          <a:srgbClr val="FFFFFF"/>
        </a:accent3>
        <a:accent4>
          <a:srgbClr val="000000"/>
        </a:accent4>
        <a:accent5>
          <a:srgbClr val="F0F5E8"/>
        </a:accent5>
        <a:accent6>
          <a:srgbClr val="E7B366"/>
        </a:accent6>
        <a:hlink>
          <a:srgbClr val="A7C36F"/>
        </a:hlink>
        <a:folHlink>
          <a:srgbClr val="1A574B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6_Default Design">
  <a:themeElements>
    <a:clrScheme name="Custom 2">
      <a:dk1>
        <a:srgbClr val="000000"/>
      </a:dk1>
      <a:lt1>
        <a:srgbClr val="FFFFFF"/>
      </a:lt1>
      <a:dk2>
        <a:srgbClr val="714B25"/>
      </a:dk2>
      <a:lt2>
        <a:srgbClr val="FFC671"/>
      </a:lt2>
      <a:accent1>
        <a:srgbClr val="FF7D25"/>
      </a:accent1>
      <a:accent2>
        <a:srgbClr val="FF9933"/>
      </a:accent2>
      <a:accent3>
        <a:srgbClr val="3F2A15"/>
      </a:accent3>
      <a:accent4>
        <a:srgbClr val="D0A172"/>
      </a:accent4>
      <a:accent5>
        <a:srgbClr val="E2C5A8"/>
      </a:accent5>
      <a:accent6>
        <a:srgbClr val="A7C36F"/>
      </a:accent6>
      <a:hlink>
        <a:srgbClr val="CADBA8"/>
      </a:hlink>
      <a:folHlink>
        <a:srgbClr val="135F32"/>
      </a:folHlink>
    </a:clrScheme>
    <a:fontScheme name="1_Default Design">
      <a:majorFont>
        <a:latin typeface="Arial Narrow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noFill/>
        </a:ln>
        <a:effectLst/>
      </a:spPr>
      <a:bodyPr rtlCol="0" anchor="ctr"/>
      <a:lstStyle>
        <a:defPPr algn="ctr">
          <a:defRPr dirty="0"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 w="6350" cmpd="sng">
          <a:solidFill>
            <a:schemeClr val="tx1">
              <a:lumMod val="95000"/>
              <a:lumOff val="5000"/>
            </a:schemeClr>
          </a:solidFill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3">
        <a:dk1>
          <a:srgbClr val="000000"/>
        </a:dk1>
        <a:lt1>
          <a:srgbClr val="FFFFFF"/>
        </a:lt1>
        <a:dk2>
          <a:srgbClr val="FF9900"/>
        </a:dk2>
        <a:lt2>
          <a:srgbClr val="808080"/>
        </a:lt2>
        <a:accent1>
          <a:srgbClr val="E6EED6"/>
        </a:accent1>
        <a:accent2>
          <a:srgbClr val="FFC671"/>
        </a:accent2>
        <a:accent3>
          <a:srgbClr val="FFFFFF"/>
        </a:accent3>
        <a:accent4>
          <a:srgbClr val="000000"/>
        </a:accent4>
        <a:accent5>
          <a:srgbClr val="F0F5E8"/>
        </a:accent5>
        <a:accent6>
          <a:srgbClr val="E7B366"/>
        </a:accent6>
        <a:hlink>
          <a:srgbClr val="A7C36F"/>
        </a:hlink>
        <a:folHlink>
          <a:srgbClr val="1A574B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10_Default Design">
  <a:themeElements>
    <a:clrScheme name="Custom 2">
      <a:dk1>
        <a:srgbClr val="000000"/>
      </a:dk1>
      <a:lt1>
        <a:srgbClr val="FFFFFF"/>
      </a:lt1>
      <a:dk2>
        <a:srgbClr val="714B25"/>
      </a:dk2>
      <a:lt2>
        <a:srgbClr val="FFC671"/>
      </a:lt2>
      <a:accent1>
        <a:srgbClr val="FF7D25"/>
      </a:accent1>
      <a:accent2>
        <a:srgbClr val="FF9933"/>
      </a:accent2>
      <a:accent3>
        <a:srgbClr val="3F2A15"/>
      </a:accent3>
      <a:accent4>
        <a:srgbClr val="D0A172"/>
      </a:accent4>
      <a:accent5>
        <a:srgbClr val="E2C5A8"/>
      </a:accent5>
      <a:accent6>
        <a:srgbClr val="A7C36F"/>
      </a:accent6>
      <a:hlink>
        <a:srgbClr val="CADBA8"/>
      </a:hlink>
      <a:folHlink>
        <a:srgbClr val="135F32"/>
      </a:folHlink>
    </a:clrScheme>
    <a:fontScheme name="1_Default Design">
      <a:majorFont>
        <a:latin typeface="Arial Narrow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noFill/>
        </a:ln>
        <a:effectLst/>
      </a:spPr>
      <a:bodyPr rtlCol="0" anchor="ctr"/>
      <a:lstStyle>
        <a:defPPr algn="ctr">
          <a:defRPr dirty="0"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 w="6350" cmpd="sng">
          <a:solidFill>
            <a:schemeClr val="tx1">
              <a:lumMod val="95000"/>
              <a:lumOff val="5000"/>
            </a:schemeClr>
          </a:solidFill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3">
        <a:dk1>
          <a:srgbClr val="000000"/>
        </a:dk1>
        <a:lt1>
          <a:srgbClr val="FFFFFF"/>
        </a:lt1>
        <a:dk2>
          <a:srgbClr val="FF9900"/>
        </a:dk2>
        <a:lt2>
          <a:srgbClr val="808080"/>
        </a:lt2>
        <a:accent1>
          <a:srgbClr val="E6EED6"/>
        </a:accent1>
        <a:accent2>
          <a:srgbClr val="FFC671"/>
        </a:accent2>
        <a:accent3>
          <a:srgbClr val="FFFFFF"/>
        </a:accent3>
        <a:accent4>
          <a:srgbClr val="000000"/>
        </a:accent4>
        <a:accent5>
          <a:srgbClr val="F0F5E8"/>
        </a:accent5>
        <a:accent6>
          <a:srgbClr val="E7B366"/>
        </a:accent6>
        <a:hlink>
          <a:srgbClr val="A7C36F"/>
        </a:hlink>
        <a:folHlink>
          <a:srgbClr val="1A574B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21921</TotalTime>
  <Words>1295</Words>
  <Application>Microsoft Office PowerPoint</Application>
  <PresentationFormat>Custom</PresentationFormat>
  <Paragraphs>160</Paragraphs>
  <Slides>14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12</vt:i4>
      </vt:variant>
      <vt:variant>
        <vt:lpstr>Slide Titles</vt:lpstr>
      </vt:variant>
      <vt:variant>
        <vt:i4>14</vt:i4>
      </vt:variant>
    </vt:vector>
  </HeadingPairs>
  <TitlesOfParts>
    <vt:vector size="33" baseType="lpstr">
      <vt:lpstr>Arial</vt:lpstr>
      <vt:lpstr>Arial </vt:lpstr>
      <vt:lpstr>Arial Narrow</vt:lpstr>
      <vt:lpstr>Calibri</vt:lpstr>
      <vt:lpstr>Helvetica Light</vt:lpstr>
      <vt:lpstr>Noteworthy Bold</vt:lpstr>
      <vt:lpstr>Wingdings</vt:lpstr>
      <vt:lpstr>7_Default Design</vt:lpstr>
      <vt:lpstr>13_Default Design</vt:lpstr>
      <vt:lpstr>16_Default Design</vt:lpstr>
      <vt:lpstr>44_Default Design</vt:lpstr>
      <vt:lpstr>21_Default Design</vt:lpstr>
      <vt:lpstr>4_Default Design</vt:lpstr>
      <vt:lpstr>5_Default Design</vt:lpstr>
      <vt:lpstr>6_Default Design</vt:lpstr>
      <vt:lpstr>10_Default Design</vt:lpstr>
      <vt:lpstr>1_Default Design</vt:lpstr>
      <vt:lpstr>8_Default Design</vt:lpstr>
      <vt:lpstr>17_Default Design</vt:lpstr>
      <vt:lpstr>Venture Capital Fund   NEF FILM &amp; TELEVISION WEBINAR</vt:lpstr>
      <vt:lpstr>PowerPoint Presentation</vt:lpstr>
      <vt:lpstr>Stakeholders </vt:lpstr>
      <vt:lpstr>NEF’s Performance and Investment Criteria…</vt:lpstr>
      <vt:lpstr>Background</vt:lpstr>
      <vt:lpstr>Background … cont</vt:lpstr>
      <vt:lpstr>Background … cont</vt:lpstr>
      <vt:lpstr>     Key Partnership Highlights     </vt:lpstr>
      <vt:lpstr>Life to Date Transactions Approved by DSAC </vt:lpstr>
      <vt:lpstr>Challenges in implementing the Fund</vt:lpstr>
      <vt:lpstr>SOCIO-ECONOMIC IMPACT</vt:lpstr>
      <vt:lpstr>Lessons Learnt – Film &amp; Television Production</vt:lpstr>
      <vt:lpstr>NEF Key Funding Requirements</vt:lpstr>
      <vt:lpstr>Thank You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National Empowerment Fund (NEF)</dc:title>
  <dc:creator>Emmanuel Mohlamme</dc:creator>
  <cp:lastModifiedBy>Andries Dlamini</cp:lastModifiedBy>
  <cp:revision>622</cp:revision>
  <cp:lastPrinted>2020-11-05T08:18:19Z</cp:lastPrinted>
  <dcterms:modified xsi:type="dcterms:W3CDTF">2020-11-05T08:54:43Z</dcterms:modified>
</cp:coreProperties>
</file>